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3042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19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3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14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4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5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92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9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9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7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29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6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40DB9-D6C8-434A-9A8E-7372F985FD18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ED407-DDAA-4FE9-8137-5FBF8F43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6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57A1935D-DFEF-4FC8-A4DC-8DE4199C5AF4}"/>
              </a:ext>
            </a:extLst>
          </p:cNvPr>
          <p:cNvSpPr/>
          <p:nvPr/>
        </p:nvSpPr>
        <p:spPr>
          <a:xfrm>
            <a:off x="6858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70EEFC6-C6B3-4B89-B7A3-8963E0174C43}"/>
              </a:ext>
            </a:extLst>
          </p:cNvPr>
          <p:cNvSpPr/>
          <p:nvPr/>
        </p:nvSpPr>
        <p:spPr>
          <a:xfrm>
            <a:off x="6858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8E40F02-50CC-40DD-9EC6-71407BEE93C7}"/>
              </a:ext>
            </a:extLst>
          </p:cNvPr>
          <p:cNvSpPr/>
          <p:nvPr/>
        </p:nvSpPr>
        <p:spPr>
          <a:xfrm>
            <a:off x="685800" y="41148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8878343-5EB0-463B-AFD3-9865B8D424D5}"/>
              </a:ext>
            </a:extLst>
          </p:cNvPr>
          <p:cNvSpPr/>
          <p:nvPr/>
        </p:nvSpPr>
        <p:spPr>
          <a:xfrm>
            <a:off x="685800" y="44577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B4CDBE5-368B-49BD-A70A-8AF559691645}"/>
              </a:ext>
            </a:extLst>
          </p:cNvPr>
          <p:cNvSpPr/>
          <p:nvPr/>
        </p:nvSpPr>
        <p:spPr>
          <a:xfrm>
            <a:off x="685800" y="48006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B9D9871-FDC5-4541-9998-460CB9043B40}"/>
              </a:ext>
            </a:extLst>
          </p:cNvPr>
          <p:cNvSpPr/>
          <p:nvPr/>
        </p:nvSpPr>
        <p:spPr>
          <a:xfrm>
            <a:off x="6858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71D384D-75F0-4355-A985-7E8D23E8626C}"/>
              </a:ext>
            </a:extLst>
          </p:cNvPr>
          <p:cNvSpPr/>
          <p:nvPr/>
        </p:nvSpPr>
        <p:spPr>
          <a:xfrm>
            <a:off x="685800" y="54864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6C1C28E-1F42-4676-BB9F-D3255C10B0F9}"/>
              </a:ext>
            </a:extLst>
          </p:cNvPr>
          <p:cNvSpPr/>
          <p:nvPr/>
        </p:nvSpPr>
        <p:spPr>
          <a:xfrm>
            <a:off x="3429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9B5907E-35FD-40B5-9F6C-1DE0382C279F}"/>
              </a:ext>
            </a:extLst>
          </p:cNvPr>
          <p:cNvSpPr/>
          <p:nvPr/>
        </p:nvSpPr>
        <p:spPr>
          <a:xfrm>
            <a:off x="10287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2B669F4-3233-47C0-8AF3-DF4D24B89B0F}"/>
              </a:ext>
            </a:extLst>
          </p:cNvPr>
          <p:cNvSpPr/>
          <p:nvPr/>
        </p:nvSpPr>
        <p:spPr>
          <a:xfrm>
            <a:off x="13716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CB7AEA7-F1AA-4410-B6D2-5EB45480EDC6}"/>
              </a:ext>
            </a:extLst>
          </p:cNvPr>
          <p:cNvSpPr/>
          <p:nvPr/>
        </p:nvSpPr>
        <p:spPr>
          <a:xfrm>
            <a:off x="17145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EE02F08-FEB3-4D85-BE39-68D325EDC6F1}"/>
              </a:ext>
            </a:extLst>
          </p:cNvPr>
          <p:cNvSpPr/>
          <p:nvPr/>
        </p:nvSpPr>
        <p:spPr>
          <a:xfrm>
            <a:off x="20574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17CEECC-3E91-4801-B1BD-205251FA53F0}"/>
              </a:ext>
            </a:extLst>
          </p:cNvPr>
          <p:cNvSpPr/>
          <p:nvPr/>
        </p:nvSpPr>
        <p:spPr>
          <a:xfrm>
            <a:off x="24003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2643FBC-B559-4D5F-B772-1FF6B2375513}"/>
              </a:ext>
            </a:extLst>
          </p:cNvPr>
          <p:cNvSpPr/>
          <p:nvPr/>
        </p:nvSpPr>
        <p:spPr>
          <a:xfrm>
            <a:off x="1714500" y="44577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BE4CF26-9A6A-4CCF-A578-150EAC83544D}"/>
              </a:ext>
            </a:extLst>
          </p:cNvPr>
          <p:cNvSpPr/>
          <p:nvPr/>
        </p:nvSpPr>
        <p:spPr>
          <a:xfrm>
            <a:off x="1714500" y="48006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768BFED-143E-4E09-9555-E75EFC5E7DE5}"/>
              </a:ext>
            </a:extLst>
          </p:cNvPr>
          <p:cNvSpPr/>
          <p:nvPr/>
        </p:nvSpPr>
        <p:spPr>
          <a:xfrm>
            <a:off x="1714500" y="54864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C8A8561-5D14-4643-9656-12F74FC2160D}"/>
              </a:ext>
            </a:extLst>
          </p:cNvPr>
          <p:cNvSpPr/>
          <p:nvPr/>
        </p:nvSpPr>
        <p:spPr>
          <a:xfrm>
            <a:off x="2400300" y="48006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636AF89-5CE0-4FB8-A9F2-3B7E3DA15E6E}"/>
              </a:ext>
            </a:extLst>
          </p:cNvPr>
          <p:cNvSpPr/>
          <p:nvPr/>
        </p:nvSpPr>
        <p:spPr>
          <a:xfrm>
            <a:off x="2400300" y="44577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9F9877F-FE77-402F-A918-4EA0ECA472E6}"/>
              </a:ext>
            </a:extLst>
          </p:cNvPr>
          <p:cNvSpPr/>
          <p:nvPr/>
        </p:nvSpPr>
        <p:spPr>
          <a:xfrm>
            <a:off x="2400300" y="41148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614104A-DCE4-4EB2-9DB2-7231C83E8664}"/>
              </a:ext>
            </a:extLst>
          </p:cNvPr>
          <p:cNvSpPr/>
          <p:nvPr/>
        </p:nvSpPr>
        <p:spPr>
          <a:xfrm>
            <a:off x="24003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A27EB8F-CE6A-4B0F-AF34-F827DAD9D72F}"/>
              </a:ext>
            </a:extLst>
          </p:cNvPr>
          <p:cNvSpPr/>
          <p:nvPr/>
        </p:nvSpPr>
        <p:spPr>
          <a:xfrm>
            <a:off x="17145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037F932-E413-4091-AB47-7FADC8942D60}"/>
              </a:ext>
            </a:extLst>
          </p:cNvPr>
          <p:cNvSpPr/>
          <p:nvPr/>
        </p:nvSpPr>
        <p:spPr>
          <a:xfrm>
            <a:off x="20574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B95DBBD-C336-44B9-9B15-42708981E24E}"/>
              </a:ext>
            </a:extLst>
          </p:cNvPr>
          <p:cNvSpPr/>
          <p:nvPr/>
        </p:nvSpPr>
        <p:spPr>
          <a:xfrm>
            <a:off x="27432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42A0370-8F51-4F28-ADB9-6D44A814CDB9}"/>
              </a:ext>
            </a:extLst>
          </p:cNvPr>
          <p:cNvSpPr/>
          <p:nvPr/>
        </p:nvSpPr>
        <p:spPr>
          <a:xfrm>
            <a:off x="30861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4FFB99E-8365-4D2D-BCCE-0906DC911ED7}"/>
              </a:ext>
            </a:extLst>
          </p:cNvPr>
          <p:cNvSpPr/>
          <p:nvPr/>
        </p:nvSpPr>
        <p:spPr>
          <a:xfrm>
            <a:off x="34290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1BEE719-BA92-4F55-A31B-A7E246C19CED}"/>
              </a:ext>
            </a:extLst>
          </p:cNvPr>
          <p:cNvSpPr/>
          <p:nvPr/>
        </p:nvSpPr>
        <p:spPr>
          <a:xfrm>
            <a:off x="34290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55A70D-C429-4800-90FD-48D1D49E9D9D}"/>
              </a:ext>
            </a:extLst>
          </p:cNvPr>
          <p:cNvSpPr/>
          <p:nvPr/>
        </p:nvSpPr>
        <p:spPr>
          <a:xfrm>
            <a:off x="34290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B00E936-C56B-4230-B809-1132F298078A}"/>
              </a:ext>
            </a:extLst>
          </p:cNvPr>
          <p:cNvSpPr/>
          <p:nvPr/>
        </p:nvSpPr>
        <p:spPr>
          <a:xfrm>
            <a:off x="3086100" y="27432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D6B76AF-7219-438A-9483-F2D4D52C9D96}"/>
              </a:ext>
            </a:extLst>
          </p:cNvPr>
          <p:cNvSpPr/>
          <p:nvPr/>
        </p:nvSpPr>
        <p:spPr>
          <a:xfrm>
            <a:off x="3086100" y="24003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77F1560-7921-4F27-83F3-9AE512E7B18E}"/>
              </a:ext>
            </a:extLst>
          </p:cNvPr>
          <p:cNvSpPr/>
          <p:nvPr/>
        </p:nvSpPr>
        <p:spPr>
          <a:xfrm>
            <a:off x="3086100" y="41148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1B1D0AE-E6B9-43F0-A626-04A46A150EEC}"/>
              </a:ext>
            </a:extLst>
          </p:cNvPr>
          <p:cNvSpPr/>
          <p:nvPr/>
        </p:nvSpPr>
        <p:spPr>
          <a:xfrm>
            <a:off x="3086100" y="44577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0C7AE37-63AB-4F68-B537-62AAA149A657}"/>
              </a:ext>
            </a:extLst>
          </p:cNvPr>
          <p:cNvSpPr/>
          <p:nvPr/>
        </p:nvSpPr>
        <p:spPr>
          <a:xfrm>
            <a:off x="3086100" y="48006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4B6BBE3-52F5-488F-A7E9-BB744FD252D0}"/>
              </a:ext>
            </a:extLst>
          </p:cNvPr>
          <p:cNvSpPr/>
          <p:nvPr/>
        </p:nvSpPr>
        <p:spPr>
          <a:xfrm>
            <a:off x="30861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0B46DBD-EE2C-435D-ACCF-FC7B2C8F0893}"/>
              </a:ext>
            </a:extLst>
          </p:cNvPr>
          <p:cNvSpPr/>
          <p:nvPr/>
        </p:nvSpPr>
        <p:spPr>
          <a:xfrm>
            <a:off x="41148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6CC5A89-8F34-44F1-83E9-53C9148A1406}"/>
              </a:ext>
            </a:extLst>
          </p:cNvPr>
          <p:cNvSpPr/>
          <p:nvPr/>
        </p:nvSpPr>
        <p:spPr>
          <a:xfrm>
            <a:off x="44577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E21D935-310F-46F5-ACA0-633DC23523D4}"/>
              </a:ext>
            </a:extLst>
          </p:cNvPr>
          <p:cNvSpPr/>
          <p:nvPr/>
        </p:nvSpPr>
        <p:spPr>
          <a:xfrm>
            <a:off x="48006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806AEA4-5A53-4E62-82B8-4BF55197BA67}"/>
              </a:ext>
            </a:extLst>
          </p:cNvPr>
          <p:cNvSpPr/>
          <p:nvPr/>
        </p:nvSpPr>
        <p:spPr>
          <a:xfrm>
            <a:off x="51435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C00472F-DB22-4488-98F1-4C8B14DC7E91}"/>
              </a:ext>
            </a:extLst>
          </p:cNvPr>
          <p:cNvSpPr/>
          <p:nvPr/>
        </p:nvSpPr>
        <p:spPr>
          <a:xfrm>
            <a:off x="54864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27D0793-C018-4DF6-9215-C8CCE919EAE9}"/>
              </a:ext>
            </a:extLst>
          </p:cNvPr>
          <p:cNvSpPr/>
          <p:nvPr/>
        </p:nvSpPr>
        <p:spPr>
          <a:xfrm>
            <a:off x="58293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FC6F3D1-245D-426F-BD5E-FCFA1ED3CB0A}"/>
              </a:ext>
            </a:extLst>
          </p:cNvPr>
          <p:cNvSpPr/>
          <p:nvPr/>
        </p:nvSpPr>
        <p:spPr>
          <a:xfrm>
            <a:off x="41148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9976C58-8100-4898-916E-F122CFFE6D82}"/>
              </a:ext>
            </a:extLst>
          </p:cNvPr>
          <p:cNvSpPr/>
          <p:nvPr/>
        </p:nvSpPr>
        <p:spPr>
          <a:xfrm>
            <a:off x="41148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A691FDD-BEC1-4701-929C-C3A33162A4B9}"/>
              </a:ext>
            </a:extLst>
          </p:cNvPr>
          <p:cNvSpPr/>
          <p:nvPr/>
        </p:nvSpPr>
        <p:spPr>
          <a:xfrm>
            <a:off x="4114800" y="41148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B7017C0-D08B-426D-B747-BBA1531AD2BC}"/>
              </a:ext>
            </a:extLst>
          </p:cNvPr>
          <p:cNvSpPr/>
          <p:nvPr/>
        </p:nvSpPr>
        <p:spPr>
          <a:xfrm>
            <a:off x="4114800" y="44577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92AF9F1-F1A2-43C3-A611-49AF1A0D9149}"/>
              </a:ext>
            </a:extLst>
          </p:cNvPr>
          <p:cNvSpPr/>
          <p:nvPr/>
        </p:nvSpPr>
        <p:spPr>
          <a:xfrm>
            <a:off x="30861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A6E6D32-F5F5-4C91-990F-3380D948158B}"/>
              </a:ext>
            </a:extLst>
          </p:cNvPr>
          <p:cNvSpPr/>
          <p:nvPr/>
        </p:nvSpPr>
        <p:spPr>
          <a:xfrm>
            <a:off x="27432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5C17545C-74F6-4444-9060-C0F7CC8F7439}"/>
              </a:ext>
            </a:extLst>
          </p:cNvPr>
          <p:cNvSpPr/>
          <p:nvPr/>
        </p:nvSpPr>
        <p:spPr>
          <a:xfrm>
            <a:off x="37719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A1745C4-39E8-4AE1-9B99-2218A702765F}"/>
              </a:ext>
            </a:extLst>
          </p:cNvPr>
          <p:cNvSpPr/>
          <p:nvPr/>
        </p:nvSpPr>
        <p:spPr>
          <a:xfrm>
            <a:off x="24003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9B3DD10-B143-4F7F-975E-333B79051E96}"/>
              </a:ext>
            </a:extLst>
          </p:cNvPr>
          <p:cNvSpPr/>
          <p:nvPr/>
        </p:nvSpPr>
        <p:spPr>
          <a:xfrm>
            <a:off x="30861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2FF7C6C-8980-42FB-AE42-FCC8104DF6BC}"/>
              </a:ext>
            </a:extLst>
          </p:cNvPr>
          <p:cNvSpPr/>
          <p:nvPr/>
        </p:nvSpPr>
        <p:spPr>
          <a:xfrm>
            <a:off x="44577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52D955CB-0B8F-40A7-967E-913FB7B4A98C}"/>
              </a:ext>
            </a:extLst>
          </p:cNvPr>
          <p:cNvSpPr/>
          <p:nvPr/>
        </p:nvSpPr>
        <p:spPr>
          <a:xfrm>
            <a:off x="48006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D6A902E-78E8-41F6-A357-F2184040D69D}"/>
              </a:ext>
            </a:extLst>
          </p:cNvPr>
          <p:cNvSpPr/>
          <p:nvPr/>
        </p:nvSpPr>
        <p:spPr>
          <a:xfrm>
            <a:off x="51435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72FF82F-4FAC-4CBD-A17D-F229AF5F7380}"/>
              </a:ext>
            </a:extLst>
          </p:cNvPr>
          <p:cNvSpPr/>
          <p:nvPr/>
        </p:nvSpPr>
        <p:spPr>
          <a:xfrm>
            <a:off x="58293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0553713-EB90-4CFF-8160-33EECA5D6993}"/>
              </a:ext>
            </a:extLst>
          </p:cNvPr>
          <p:cNvSpPr/>
          <p:nvPr/>
        </p:nvSpPr>
        <p:spPr>
          <a:xfrm>
            <a:off x="58293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6F9D58A-3E19-4496-9829-419A2771FEC4}"/>
              </a:ext>
            </a:extLst>
          </p:cNvPr>
          <p:cNvSpPr/>
          <p:nvPr/>
        </p:nvSpPr>
        <p:spPr>
          <a:xfrm>
            <a:off x="5829300" y="27432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398F5D33-ABF6-4484-8DC4-34317D1B32B2}"/>
              </a:ext>
            </a:extLst>
          </p:cNvPr>
          <p:cNvSpPr/>
          <p:nvPr/>
        </p:nvSpPr>
        <p:spPr>
          <a:xfrm>
            <a:off x="5829300" y="24003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E638CB4-CD6E-4D2D-9F3B-3E8EA328DDE8}"/>
              </a:ext>
            </a:extLst>
          </p:cNvPr>
          <p:cNvSpPr/>
          <p:nvPr/>
        </p:nvSpPr>
        <p:spPr>
          <a:xfrm>
            <a:off x="5143500" y="27432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AE8A654-0A7D-498E-99CB-701C4E3D56DC}"/>
              </a:ext>
            </a:extLst>
          </p:cNvPr>
          <p:cNvSpPr/>
          <p:nvPr/>
        </p:nvSpPr>
        <p:spPr>
          <a:xfrm>
            <a:off x="51435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2C192D2-35F4-4A20-87D9-A6362E87EB1F}"/>
              </a:ext>
            </a:extLst>
          </p:cNvPr>
          <p:cNvSpPr/>
          <p:nvPr/>
        </p:nvSpPr>
        <p:spPr>
          <a:xfrm>
            <a:off x="5143500" y="41148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3" name="Picture 112" descr="Text&#10;&#10;Description automatically generated">
            <a:extLst>
              <a:ext uri="{FF2B5EF4-FFF2-40B4-BE49-F238E27FC236}">
                <a16:creationId xmlns:a16="http://schemas.microsoft.com/office/drawing/2014/main" id="{88970B87-FC07-4C9C-BA4B-C373E1E6A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95" y="1139348"/>
            <a:ext cx="4295274" cy="793644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2A2C309F-ED85-4CEF-9EFF-917C4CC4692F}"/>
              </a:ext>
            </a:extLst>
          </p:cNvPr>
          <p:cNvSpPr txBox="1"/>
          <p:nvPr/>
        </p:nvSpPr>
        <p:spPr>
          <a:xfrm>
            <a:off x="715879" y="6323481"/>
            <a:ext cx="25687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2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Across</a:t>
            </a:r>
          </a:p>
          <a:p>
            <a:pPr algn="l" fontAlgn="base">
              <a:buFont typeface="+mj-lt"/>
              <a:buAutoNum type="arabicPeriod" startAt="4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Some digital data is protected by</a:t>
            </a:r>
          </a:p>
          <a:p>
            <a:pPr algn="l" fontAlgn="base">
              <a:buFont typeface="+mj-lt"/>
              <a:buAutoNum type="arabicPeriod" startAt="7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If you find a thumb drive you should</a:t>
            </a:r>
          </a:p>
          <a:p>
            <a:pPr algn="l" fontAlgn="base">
              <a:buFont typeface="+mj-lt"/>
              <a:buAutoNum type="arabicPeriod" startAt="9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Safe way to purchase online</a:t>
            </a:r>
          </a:p>
          <a:p>
            <a:pPr algn="l" fontAlgn="base">
              <a:buFont typeface="+mj-lt"/>
              <a:buAutoNum type="arabicPeriod" startAt="11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Display device for a PC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39D3638-B6D5-45C7-9A32-DBC81A53460B}"/>
              </a:ext>
            </a:extLst>
          </p:cNvPr>
          <p:cNvSpPr txBox="1"/>
          <p:nvPr/>
        </p:nvSpPr>
        <p:spPr>
          <a:xfrm>
            <a:off x="3429000" y="6318045"/>
            <a:ext cx="28815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2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Down</a:t>
            </a:r>
          </a:p>
          <a:p>
            <a:pPr algn="l" fontAlgn="base">
              <a:buFont typeface="+mj-lt"/>
              <a:buAutoNum type="arabicPeriod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Connects text or objects to the web when you click</a:t>
            </a:r>
          </a:p>
          <a:p>
            <a:pPr algn="l" fontAlgn="base">
              <a:buFont typeface="+mj-lt"/>
              <a:buAutoNum type="arabicPeriod" startAt="2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Most common virus delivery method</a:t>
            </a:r>
          </a:p>
          <a:p>
            <a:pPr algn="l" fontAlgn="base">
              <a:buFont typeface="+mj-lt"/>
              <a:buAutoNum type="arabicPeriod" startAt="3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 secure website URL</a:t>
            </a:r>
          </a:p>
          <a:p>
            <a:pPr algn="l" fontAlgn="base">
              <a:buFont typeface="+mj-lt"/>
              <a:buAutoNum type="arabicPeriod" startAt="5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 keyboard or mouse is an ________device</a:t>
            </a:r>
          </a:p>
          <a:p>
            <a:pPr algn="l" fontAlgn="base">
              <a:buFont typeface="+mj-lt"/>
              <a:buAutoNum type="arabicPeriod" startAt="6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When dumpling an old PC you should ____the HD</a:t>
            </a:r>
          </a:p>
          <a:p>
            <a:pPr algn="l" fontAlgn="base">
              <a:buFont typeface="+mj-lt"/>
              <a:buAutoNum type="arabicPeriod" startAt="8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Post photos while on vacation</a:t>
            </a:r>
          </a:p>
          <a:p>
            <a:pPr algn="l" fontAlgn="base">
              <a:buFont typeface="+mj-lt"/>
              <a:buAutoNum type="arabicPeriod" startAt="10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Consists of 8 bits</a:t>
            </a:r>
          </a:p>
          <a:p>
            <a:endParaRPr lang="en-US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7F16EE92-EF49-4243-B62C-0F410BB64342}"/>
              </a:ext>
            </a:extLst>
          </p:cNvPr>
          <p:cNvSpPr txBox="1"/>
          <p:nvPr/>
        </p:nvSpPr>
        <p:spPr>
          <a:xfrm>
            <a:off x="663575" y="3375025"/>
            <a:ext cx="12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6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D652704-9B67-4767-A5C4-A533FA31C1DD}"/>
              </a:ext>
            </a:extLst>
          </p:cNvPr>
          <p:cNvSpPr txBox="1"/>
          <p:nvPr/>
        </p:nvSpPr>
        <p:spPr>
          <a:xfrm>
            <a:off x="1620837" y="4400550"/>
            <a:ext cx="3127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10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94CB364-0ACA-4691-81D0-57040FB21D3B}"/>
              </a:ext>
            </a:extLst>
          </p:cNvPr>
          <p:cNvSpPr txBox="1"/>
          <p:nvPr/>
        </p:nvSpPr>
        <p:spPr>
          <a:xfrm>
            <a:off x="2386011" y="3711803"/>
            <a:ext cx="12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8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AFE8329-311B-4608-AED2-9321B4C9702D}"/>
              </a:ext>
            </a:extLst>
          </p:cNvPr>
          <p:cNvSpPr txBox="1"/>
          <p:nvPr/>
        </p:nvSpPr>
        <p:spPr>
          <a:xfrm>
            <a:off x="3071811" y="2346325"/>
            <a:ext cx="12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ECB9196-77B0-49A3-95D9-5E8C5D0555D5}"/>
              </a:ext>
            </a:extLst>
          </p:cNvPr>
          <p:cNvSpPr txBox="1"/>
          <p:nvPr/>
        </p:nvSpPr>
        <p:spPr>
          <a:xfrm>
            <a:off x="4114800" y="3041651"/>
            <a:ext cx="12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ABECE87-9027-4FD3-878E-27D626C47696}"/>
              </a:ext>
            </a:extLst>
          </p:cNvPr>
          <p:cNvSpPr txBox="1"/>
          <p:nvPr/>
        </p:nvSpPr>
        <p:spPr>
          <a:xfrm>
            <a:off x="5129211" y="2689225"/>
            <a:ext cx="12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3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E986CDB-C8CB-4E8B-9833-A0517F06BE7A}"/>
              </a:ext>
            </a:extLst>
          </p:cNvPr>
          <p:cNvSpPr txBox="1"/>
          <p:nvPr/>
        </p:nvSpPr>
        <p:spPr>
          <a:xfrm>
            <a:off x="5815011" y="2351544"/>
            <a:ext cx="12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CAF42EE-F448-4F6F-B1B7-C8B06FD80286}"/>
              </a:ext>
            </a:extLst>
          </p:cNvPr>
          <p:cNvSpPr txBox="1"/>
          <p:nvPr/>
        </p:nvSpPr>
        <p:spPr>
          <a:xfrm>
            <a:off x="2386011" y="3033712"/>
            <a:ext cx="12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1F91A4A-B0A7-4D24-93BB-E277A220DE95}"/>
              </a:ext>
            </a:extLst>
          </p:cNvPr>
          <p:cNvSpPr txBox="1"/>
          <p:nvPr/>
        </p:nvSpPr>
        <p:spPr>
          <a:xfrm>
            <a:off x="261936" y="5086349"/>
            <a:ext cx="295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11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378799F-A528-4A3D-BC2F-203C05E48A27}"/>
              </a:ext>
            </a:extLst>
          </p:cNvPr>
          <p:cNvSpPr txBox="1"/>
          <p:nvPr/>
        </p:nvSpPr>
        <p:spPr>
          <a:xfrm>
            <a:off x="1714500" y="3724275"/>
            <a:ext cx="12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7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78A725E-E940-44F9-8632-E75D2824AAD0}"/>
              </a:ext>
            </a:extLst>
          </p:cNvPr>
          <p:cNvSpPr txBox="1"/>
          <p:nvPr/>
        </p:nvSpPr>
        <p:spPr>
          <a:xfrm>
            <a:off x="4100512" y="3729036"/>
            <a:ext cx="12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115580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F80811-B206-4F13-8C40-111BF461DB14}"/>
              </a:ext>
            </a:extLst>
          </p:cNvPr>
          <p:cNvSpPr/>
          <p:nvPr/>
        </p:nvSpPr>
        <p:spPr>
          <a:xfrm flipV="1">
            <a:off x="6858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3B619E-EE2A-49F6-9283-2FC5399947E8}"/>
              </a:ext>
            </a:extLst>
          </p:cNvPr>
          <p:cNvSpPr/>
          <p:nvPr/>
        </p:nvSpPr>
        <p:spPr>
          <a:xfrm flipV="1">
            <a:off x="6858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D48B2F-E9FA-4C84-9C79-143204A1A334}"/>
              </a:ext>
            </a:extLst>
          </p:cNvPr>
          <p:cNvSpPr/>
          <p:nvPr/>
        </p:nvSpPr>
        <p:spPr>
          <a:xfrm flipV="1">
            <a:off x="685800" y="41148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C04297-2823-4AC3-8EEE-84C55640A823}"/>
              </a:ext>
            </a:extLst>
          </p:cNvPr>
          <p:cNvSpPr/>
          <p:nvPr/>
        </p:nvSpPr>
        <p:spPr>
          <a:xfrm flipV="1">
            <a:off x="685800" y="44577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B50ED5-5F6A-4A35-A844-8437FF61FE87}"/>
              </a:ext>
            </a:extLst>
          </p:cNvPr>
          <p:cNvSpPr/>
          <p:nvPr/>
        </p:nvSpPr>
        <p:spPr>
          <a:xfrm flipV="1">
            <a:off x="685800" y="48006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FBF25E-3416-4EE1-A0C6-D7A51C84F6A7}"/>
              </a:ext>
            </a:extLst>
          </p:cNvPr>
          <p:cNvSpPr/>
          <p:nvPr/>
        </p:nvSpPr>
        <p:spPr>
          <a:xfrm flipV="1">
            <a:off x="6858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657DE0-CAFF-4B06-AB0B-E6A0D2758D26}"/>
              </a:ext>
            </a:extLst>
          </p:cNvPr>
          <p:cNvSpPr/>
          <p:nvPr/>
        </p:nvSpPr>
        <p:spPr>
          <a:xfrm flipV="1">
            <a:off x="685800" y="54864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1AD128-E2C9-4C90-B246-2F4D68F18B03}"/>
              </a:ext>
            </a:extLst>
          </p:cNvPr>
          <p:cNvSpPr/>
          <p:nvPr/>
        </p:nvSpPr>
        <p:spPr>
          <a:xfrm flipV="1">
            <a:off x="3429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13A94B-41E9-4C69-8E92-5E18AB5F2774}"/>
              </a:ext>
            </a:extLst>
          </p:cNvPr>
          <p:cNvSpPr/>
          <p:nvPr/>
        </p:nvSpPr>
        <p:spPr>
          <a:xfrm flipV="1">
            <a:off x="10287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E75934-FD7F-4032-A44D-49CC01DA77E1}"/>
              </a:ext>
            </a:extLst>
          </p:cNvPr>
          <p:cNvSpPr/>
          <p:nvPr/>
        </p:nvSpPr>
        <p:spPr>
          <a:xfrm flipV="1">
            <a:off x="13716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162B21-DA5B-4C65-B9F4-E7B6F3F83A9F}"/>
              </a:ext>
            </a:extLst>
          </p:cNvPr>
          <p:cNvSpPr/>
          <p:nvPr/>
        </p:nvSpPr>
        <p:spPr>
          <a:xfrm flipV="1">
            <a:off x="17145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07E71-8628-40D4-A022-7C2413D79173}"/>
              </a:ext>
            </a:extLst>
          </p:cNvPr>
          <p:cNvSpPr/>
          <p:nvPr/>
        </p:nvSpPr>
        <p:spPr>
          <a:xfrm flipV="1">
            <a:off x="20574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EAAC2E-0D77-4A73-B7D5-C3D922DAC965}"/>
              </a:ext>
            </a:extLst>
          </p:cNvPr>
          <p:cNvSpPr/>
          <p:nvPr/>
        </p:nvSpPr>
        <p:spPr>
          <a:xfrm flipV="1">
            <a:off x="24003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68D28D-A648-44DF-984A-9933C95EC0E0}"/>
              </a:ext>
            </a:extLst>
          </p:cNvPr>
          <p:cNvSpPr/>
          <p:nvPr/>
        </p:nvSpPr>
        <p:spPr>
          <a:xfrm flipV="1">
            <a:off x="1714500" y="44577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EDAD93-D473-4F25-85E4-90A6F3CF096F}"/>
              </a:ext>
            </a:extLst>
          </p:cNvPr>
          <p:cNvSpPr/>
          <p:nvPr/>
        </p:nvSpPr>
        <p:spPr>
          <a:xfrm flipV="1">
            <a:off x="1714500" y="48006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4129FE-939F-4C9B-902F-E0100235DE58}"/>
              </a:ext>
            </a:extLst>
          </p:cNvPr>
          <p:cNvSpPr/>
          <p:nvPr/>
        </p:nvSpPr>
        <p:spPr>
          <a:xfrm flipV="1">
            <a:off x="1714500" y="54864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9FD71A-703C-4880-8B26-3EE430A149B0}"/>
              </a:ext>
            </a:extLst>
          </p:cNvPr>
          <p:cNvSpPr/>
          <p:nvPr/>
        </p:nvSpPr>
        <p:spPr>
          <a:xfrm flipV="1">
            <a:off x="2400300" y="48006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D84602-A8A2-4A39-AC89-42E2AA88D1E2}"/>
              </a:ext>
            </a:extLst>
          </p:cNvPr>
          <p:cNvSpPr/>
          <p:nvPr/>
        </p:nvSpPr>
        <p:spPr>
          <a:xfrm flipV="1">
            <a:off x="2400300" y="44577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092C61-5FDE-40D6-9076-30FE35F1B622}"/>
              </a:ext>
            </a:extLst>
          </p:cNvPr>
          <p:cNvSpPr/>
          <p:nvPr/>
        </p:nvSpPr>
        <p:spPr>
          <a:xfrm flipV="1">
            <a:off x="2400300" y="41148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2CABF5-761D-401B-9522-2CAEC2D33454}"/>
              </a:ext>
            </a:extLst>
          </p:cNvPr>
          <p:cNvSpPr/>
          <p:nvPr/>
        </p:nvSpPr>
        <p:spPr>
          <a:xfrm flipV="1">
            <a:off x="24003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D51DAB-EE0C-4083-B01A-251BC9A6F37A}"/>
              </a:ext>
            </a:extLst>
          </p:cNvPr>
          <p:cNvSpPr/>
          <p:nvPr/>
        </p:nvSpPr>
        <p:spPr>
          <a:xfrm flipV="1">
            <a:off x="17145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C0511B-82F6-4FA6-A5C2-CDA813A5236C}"/>
              </a:ext>
            </a:extLst>
          </p:cNvPr>
          <p:cNvSpPr/>
          <p:nvPr/>
        </p:nvSpPr>
        <p:spPr>
          <a:xfrm flipV="1">
            <a:off x="20574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780C68-4332-492E-B978-54AAB5902D5B}"/>
              </a:ext>
            </a:extLst>
          </p:cNvPr>
          <p:cNvSpPr/>
          <p:nvPr/>
        </p:nvSpPr>
        <p:spPr>
          <a:xfrm flipV="1">
            <a:off x="27432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2E57BE-CFD2-4A11-9555-7DA9479A7F9D}"/>
              </a:ext>
            </a:extLst>
          </p:cNvPr>
          <p:cNvSpPr/>
          <p:nvPr/>
        </p:nvSpPr>
        <p:spPr>
          <a:xfrm flipV="1">
            <a:off x="30861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DB69F6-BAA4-4A22-BC53-AABC428827D8}"/>
              </a:ext>
            </a:extLst>
          </p:cNvPr>
          <p:cNvSpPr/>
          <p:nvPr/>
        </p:nvSpPr>
        <p:spPr>
          <a:xfrm flipV="1">
            <a:off x="34290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1AD327-6019-4DA9-B5F5-FEB213EDD16C}"/>
              </a:ext>
            </a:extLst>
          </p:cNvPr>
          <p:cNvSpPr/>
          <p:nvPr/>
        </p:nvSpPr>
        <p:spPr>
          <a:xfrm flipV="1">
            <a:off x="34290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11E9EEB-136D-4E9B-B9A2-941C19E2E61C}"/>
              </a:ext>
            </a:extLst>
          </p:cNvPr>
          <p:cNvSpPr/>
          <p:nvPr/>
        </p:nvSpPr>
        <p:spPr>
          <a:xfrm flipV="1">
            <a:off x="34290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509B0F-5E95-4024-ADD1-6EFF3D121522}"/>
              </a:ext>
            </a:extLst>
          </p:cNvPr>
          <p:cNvSpPr/>
          <p:nvPr/>
        </p:nvSpPr>
        <p:spPr>
          <a:xfrm flipV="1">
            <a:off x="3086100" y="27432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2CC48C-711E-4018-86F7-D62B5FCB146C}"/>
              </a:ext>
            </a:extLst>
          </p:cNvPr>
          <p:cNvSpPr/>
          <p:nvPr/>
        </p:nvSpPr>
        <p:spPr>
          <a:xfrm flipV="1">
            <a:off x="3086100" y="24003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621A1FC-B8B0-4B1F-AF8A-B960858742D8}"/>
              </a:ext>
            </a:extLst>
          </p:cNvPr>
          <p:cNvSpPr/>
          <p:nvPr/>
        </p:nvSpPr>
        <p:spPr>
          <a:xfrm flipV="1">
            <a:off x="3086100" y="41148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3D19F29-3CF2-4C2A-BC09-53E158D3C2E3}"/>
              </a:ext>
            </a:extLst>
          </p:cNvPr>
          <p:cNvSpPr/>
          <p:nvPr/>
        </p:nvSpPr>
        <p:spPr>
          <a:xfrm flipV="1">
            <a:off x="3086100" y="44577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E0BC4D6-15E7-4736-BBE4-653EBB2BEEC2}"/>
              </a:ext>
            </a:extLst>
          </p:cNvPr>
          <p:cNvSpPr/>
          <p:nvPr/>
        </p:nvSpPr>
        <p:spPr>
          <a:xfrm flipV="1">
            <a:off x="3086100" y="48006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45155E6-E2D9-4C5B-9CCF-4C8128455FC6}"/>
              </a:ext>
            </a:extLst>
          </p:cNvPr>
          <p:cNvSpPr/>
          <p:nvPr/>
        </p:nvSpPr>
        <p:spPr>
          <a:xfrm flipV="1">
            <a:off x="3086100" y="51435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66F4CE-C305-462D-A24F-01790A66F38D}"/>
              </a:ext>
            </a:extLst>
          </p:cNvPr>
          <p:cNvSpPr/>
          <p:nvPr/>
        </p:nvSpPr>
        <p:spPr>
          <a:xfrm flipV="1">
            <a:off x="41148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A84BDB-7294-4BA3-ABE3-14EDF2BCF198}"/>
              </a:ext>
            </a:extLst>
          </p:cNvPr>
          <p:cNvSpPr/>
          <p:nvPr/>
        </p:nvSpPr>
        <p:spPr>
          <a:xfrm flipV="1">
            <a:off x="44577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73164D4-095C-48FE-B4E4-A3119121CF11}"/>
              </a:ext>
            </a:extLst>
          </p:cNvPr>
          <p:cNvSpPr/>
          <p:nvPr/>
        </p:nvSpPr>
        <p:spPr>
          <a:xfrm flipV="1">
            <a:off x="48006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E264BFA-4EDF-4539-B758-79363C21A445}"/>
              </a:ext>
            </a:extLst>
          </p:cNvPr>
          <p:cNvSpPr/>
          <p:nvPr/>
        </p:nvSpPr>
        <p:spPr>
          <a:xfrm flipV="1">
            <a:off x="51435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6864DC-6529-4DD6-A102-F898CE4C3A71}"/>
              </a:ext>
            </a:extLst>
          </p:cNvPr>
          <p:cNvSpPr/>
          <p:nvPr/>
        </p:nvSpPr>
        <p:spPr>
          <a:xfrm flipV="1">
            <a:off x="54864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7F18097-089D-4135-9C34-1BDB3F673235}"/>
              </a:ext>
            </a:extLst>
          </p:cNvPr>
          <p:cNvSpPr/>
          <p:nvPr/>
        </p:nvSpPr>
        <p:spPr>
          <a:xfrm flipV="1">
            <a:off x="5829300" y="37719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CC5A131-5114-41A3-9B13-A847E62B07EF}"/>
              </a:ext>
            </a:extLst>
          </p:cNvPr>
          <p:cNvSpPr/>
          <p:nvPr/>
        </p:nvSpPr>
        <p:spPr>
          <a:xfrm flipV="1">
            <a:off x="41148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1A05C9-0791-43E1-8D52-A74660044CEC}"/>
              </a:ext>
            </a:extLst>
          </p:cNvPr>
          <p:cNvSpPr/>
          <p:nvPr/>
        </p:nvSpPr>
        <p:spPr>
          <a:xfrm flipV="1">
            <a:off x="41148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9083AF-1D27-4BCE-802F-B0C39644AC77}"/>
              </a:ext>
            </a:extLst>
          </p:cNvPr>
          <p:cNvSpPr/>
          <p:nvPr/>
        </p:nvSpPr>
        <p:spPr>
          <a:xfrm flipV="1">
            <a:off x="4114800" y="41148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249FE27-D9EC-4FEC-A543-A943BE2CD79D}"/>
              </a:ext>
            </a:extLst>
          </p:cNvPr>
          <p:cNvSpPr/>
          <p:nvPr/>
        </p:nvSpPr>
        <p:spPr>
          <a:xfrm flipV="1">
            <a:off x="4114800" y="44577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01F7160-9123-4CA5-BDC7-ED14A160464C}"/>
              </a:ext>
            </a:extLst>
          </p:cNvPr>
          <p:cNvSpPr/>
          <p:nvPr/>
        </p:nvSpPr>
        <p:spPr>
          <a:xfrm flipV="1">
            <a:off x="30861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FA6B6E4-D3E6-4355-A893-065055AE9475}"/>
              </a:ext>
            </a:extLst>
          </p:cNvPr>
          <p:cNvSpPr/>
          <p:nvPr/>
        </p:nvSpPr>
        <p:spPr>
          <a:xfrm flipV="1">
            <a:off x="27432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BD966D1-2D6A-449C-90C0-2AE952CE334C}"/>
              </a:ext>
            </a:extLst>
          </p:cNvPr>
          <p:cNvSpPr/>
          <p:nvPr/>
        </p:nvSpPr>
        <p:spPr>
          <a:xfrm flipV="1">
            <a:off x="37719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F36BC57-09A2-46C6-8DF8-11BBAA63BF72}"/>
              </a:ext>
            </a:extLst>
          </p:cNvPr>
          <p:cNvSpPr/>
          <p:nvPr/>
        </p:nvSpPr>
        <p:spPr>
          <a:xfrm flipV="1">
            <a:off x="24003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E6E7C3D-0569-4DAA-AD5E-F34F78409F89}"/>
              </a:ext>
            </a:extLst>
          </p:cNvPr>
          <p:cNvSpPr/>
          <p:nvPr/>
        </p:nvSpPr>
        <p:spPr>
          <a:xfrm flipV="1">
            <a:off x="30861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FC64371-942B-4EC0-B3B8-5C2A7F02B9BE}"/>
              </a:ext>
            </a:extLst>
          </p:cNvPr>
          <p:cNvSpPr/>
          <p:nvPr/>
        </p:nvSpPr>
        <p:spPr>
          <a:xfrm flipV="1">
            <a:off x="44577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D02EC87-EF6F-4D89-A355-4449612BB3A8}"/>
              </a:ext>
            </a:extLst>
          </p:cNvPr>
          <p:cNvSpPr/>
          <p:nvPr/>
        </p:nvSpPr>
        <p:spPr>
          <a:xfrm flipV="1">
            <a:off x="48006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05E52CA-B2BA-43AD-88C4-B20780067D51}"/>
              </a:ext>
            </a:extLst>
          </p:cNvPr>
          <p:cNvSpPr/>
          <p:nvPr/>
        </p:nvSpPr>
        <p:spPr>
          <a:xfrm flipV="1">
            <a:off x="51435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8F26163-27F8-43AE-9F21-9D84D927179D}"/>
              </a:ext>
            </a:extLst>
          </p:cNvPr>
          <p:cNvSpPr/>
          <p:nvPr/>
        </p:nvSpPr>
        <p:spPr>
          <a:xfrm flipV="1">
            <a:off x="58293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0640CB1-3216-4448-AA75-BF04753A992C}"/>
              </a:ext>
            </a:extLst>
          </p:cNvPr>
          <p:cNvSpPr/>
          <p:nvPr/>
        </p:nvSpPr>
        <p:spPr>
          <a:xfrm flipV="1">
            <a:off x="5829300" y="30861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72EF811-AA38-4671-A432-FB8DBBF8D38D}"/>
              </a:ext>
            </a:extLst>
          </p:cNvPr>
          <p:cNvSpPr/>
          <p:nvPr/>
        </p:nvSpPr>
        <p:spPr>
          <a:xfrm flipV="1">
            <a:off x="5829300" y="27432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1121506-730E-42B0-9773-B2FFAC8F6E86}"/>
              </a:ext>
            </a:extLst>
          </p:cNvPr>
          <p:cNvSpPr/>
          <p:nvPr/>
        </p:nvSpPr>
        <p:spPr>
          <a:xfrm flipV="1">
            <a:off x="5829300" y="24003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7E06570-19A4-4B2D-9877-EF4F31200852}"/>
              </a:ext>
            </a:extLst>
          </p:cNvPr>
          <p:cNvSpPr/>
          <p:nvPr/>
        </p:nvSpPr>
        <p:spPr>
          <a:xfrm flipV="1">
            <a:off x="5143500" y="27432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8C31843-8EA4-4356-84A0-8D3DAFAB0957}"/>
              </a:ext>
            </a:extLst>
          </p:cNvPr>
          <p:cNvSpPr/>
          <p:nvPr/>
        </p:nvSpPr>
        <p:spPr>
          <a:xfrm flipV="1">
            <a:off x="5143500" y="34290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CD35B5F-69A9-4238-893D-AA33C337615B}"/>
              </a:ext>
            </a:extLst>
          </p:cNvPr>
          <p:cNvSpPr/>
          <p:nvPr/>
        </p:nvSpPr>
        <p:spPr>
          <a:xfrm flipV="1">
            <a:off x="5143500" y="4114800"/>
            <a:ext cx="3429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041EF0E-C560-48F0-82C5-71551000AC73}"/>
              </a:ext>
            </a:extLst>
          </p:cNvPr>
          <p:cNvSpPr txBox="1"/>
          <p:nvPr/>
        </p:nvSpPr>
        <p:spPr>
          <a:xfrm>
            <a:off x="1885950" y="1371600"/>
            <a:ext cx="2914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KEY</a:t>
            </a:r>
          </a:p>
        </p:txBody>
      </p:sp>
    </p:spTree>
    <p:extLst>
      <p:ext uri="{BB962C8B-B14F-4D97-AF65-F5344CB8AC3E}">
        <p14:creationId xmlns:p14="http://schemas.microsoft.com/office/powerpoint/2010/main" val="1698324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141</Words>
  <Application>Microsoft Office PowerPoint</Application>
  <PresentationFormat>Letter Paper (8.5x11 in)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Warrick</dc:creator>
  <cp:lastModifiedBy>Don Warrick</cp:lastModifiedBy>
  <cp:revision>1</cp:revision>
  <dcterms:created xsi:type="dcterms:W3CDTF">2021-03-05T18:28:14Z</dcterms:created>
  <dcterms:modified xsi:type="dcterms:W3CDTF">2021-03-05T18:31:09Z</dcterms:modified>
</cp:coreProperties>
</file>