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70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EC9F8-4F7E-4AEA-9026-E16F9D1133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CA6716-78E7-4BED-B405-1CD7D26B98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1110C8-DE46-4C0F-B93F-67AFBE89D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1F5F-B994-4442-AF78-87B3AE259DD7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138464-24FB-4D1C-B665-A11D23234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2CDD28-429C-4597-A88D-6AD3E873F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C1C55-8321-428C-9CB2-4CF75381A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833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0FBEC-CA12-42F2-85C7-98804DDC1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22EF9C-2197-4792-9AFB-ACF82C1CD8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E69628-E14E-4BA5-B7D0-07C64425C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1F5F-B994-4442-AF78-87B3AE259DD7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94F06E-9FF8-47EF-A789-7F90202C5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9357A6-B4E8-4EF5-A640-E522BDF03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C1C55-8321-428C-9CB2-4CF75381A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207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0630D-7AF8-45FC-9103-FEA8D7EDE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57BBA0-52E3-4CC2-9BAB-5369BC12EA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318AED-FBAE-493A-9EB6-AC22F0948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1F5F-B994-4442-AF78-87B3AE259DD7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46DD24-7321-4598-BCC4-DD8E46BE4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1E531-B599-4343-8159-1120883CA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C1C55-8321-428C-9CB2-4CF75381A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093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2A850-A1D1-46D5-BD4C-9A6DB37E8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42AE0-57CB-4432-B36F-0ED5D06C76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3FA12D-FF24-409B-8FF6-DA735B4AE3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88AFAF-AC19-47E6-8D7E-C229DBD04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1F5F-B994-4442-AF78-87B3AE259DD7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F24544-6780-41A9-A5DF-FFC583E68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B728D7-D2DA-4551-8671-5DECC4C19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C1C55-8321-428C-9CB2-4CF75381A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952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FAE39-0CDA-411F-8731-D3EFB9D5E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2536B4-EFCF-4CDE-BBB6-D447CA1EBE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79ED08-CD63-4AB3-B8B4-9CCB12903C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C5C4CA-9027-45C7-B102-08569764E3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B9AAAC-2DC0-4F19-92E3-9C57882D56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079EE1-3A1D-4EE5-9AAB-C01F3B073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1F5F-B994-4442-AF78-87B3AE259DD7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CF0C2D-F04B-4AE4-9089-004B9D473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1CAC16-237E-4FF1-93AD-AE5946027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C1C55-8321-428C-9CB2-4CF75381A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546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9F7C4-F393-482F-A427-51D0A3158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DA7A86-C753-4044-B35C-947FADD65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1F5F-B994-4442-AF78-87B3AE259DD7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F56E2E-0C49-443F-B152-7C04CA92E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CDA1FD-A75A-4346-8855-6C8340766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C1C55-8321-428C-9CB2-4CF75381A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709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C9BCED-ADAD-4D9B-8E02-125540934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1F5F-B994-4442-AF78-87B3AE259DD7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7D864C-9435-4265-A3BF-52A704182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913370-2F6E-4704-B0C7-88254FA75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C1C55-8321-428C-9CB2-4CF75381A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408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36930-96ED-4B6F-B284-F27FDDE1B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C27B0-6FD2-4026-97BC-E3579891F6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B19829-87E1-43AF-82A4-A047F6E73F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5786AC-F8EC-49D9-8FEA-B90780539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1F5F-B994-4442-AF78-87B3AE259DD7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C32A09-CE03-4AC1-9916-80071E5E7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D597BD-2C2C-4879-9637-236DEB0CD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C1C55-8321-428C-9CB2-4CF75381A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929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63E18-4592-46DD-9931-B775C7E50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AC8502-7412-4F22-8E96-0A3F9DC235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634EA1-5054-48C5-A1E5-FCBCB8F058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A514B3-A357-4EAF-86D9-FDB1D4019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1F5F-B994-4442-AF78-87B3AE259DD7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23A501-540C-44BA-91B6-06FD89E74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886E3B-6443-485A-926A-5F01FCBBF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C1C55-8321-428C-9CB2-4CF75381A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65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A6091-FBD2-49C5-8270-73AEA5410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FA4101-849D-4A33-8C44-EEF8950DE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CDC4B9-78B3-4BEE-9C62-67BE320DA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1F5F-B994-4442-AF78-87B3AE259DD7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86B326-0A5E-43CA-B948-3DD7EF61F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E0F51C-5CBA-41F7-8D30-C4B111468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C1C55-8321-428C-9CB2-4CF75381A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363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73E3E7-DE13-4898-8659-13379682D2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A05C0D-B1AA-4A22-B831-FB106CE9AA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AFC699-FACE-4439-A22E-11265F7C0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1F5F-B994-4442-AF78-87B3AE259DD7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8BF14-0F22-4EF6-A4D8-28AC5731E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E9ED50-367B-42EB-9FBB-FF0D349CF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C1C55-8321-428C-9CB2-4CF75381A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629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853582-E02A-4165-926F-BE3A78B6E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001FD5-C2EC-4032-B341-45B206956B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DCD3E-08FB-4D5A-94C8-A4C9948423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241F5F-B994-4442-AF78-87B3AE259DD7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4E121-C11A-4AAD-9337-1168E10B11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A27296-5041-4DA9-8E58-8AAC9E7FB9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9C1C55-8321-428C-9CB2-4CF75381A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715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17B7367-C2CD-4C6A-BB85-07A90104A8BE}"/>
              </a:ext>
            </a:extLst>
          </p:cNvPr>
          <p:cNvSpPr txBox="1"/>
          <p:nvPr/>
        </p:nvSpPr>
        <p:spPr>
          <a:xfrm>
            <a:off x="3772831" y="3420052"/>
            <a:ext cx="184033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/>
              <a:t>Across</a:t>
            </a:r>
          </a:p>
          <a:p>
            <a:r>
              <a:rPr lang="en-US" sz="1050" dirty="0"/>
              <a:t>4. A Type of Cypher</a:t>
            </a:r>
          </a:p>
          <a:p>
            <a:r>
              <a:rPr lang="en-US" sz="1050" dirty="0"/>
              <a:t>6. A Very Deceptive Video</a:t>
            </a:r>
          </a:p>
          <a:p>
            <a:r>
              <a:rPr lang="en-US" sz="1050" dirty="0"/>
              <a:t>8. Disguises Network Traffic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A9318D-76F3-4BAB-81A9-E89274CD3D3C}"/>
              </a:ext>
            </a:extLst>
          </p:cNvPr>
          <p:cNvSpPr/>
          <p:nvPr/>
        </p:nvSpPr>
        <p:spPr>
          <a:xfrm>
            <a:off x="2121748" y="249246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D3DFE70-2AD6-472A-B032-621233FADEE6}"/>
              </a:ext>
            </a:extLst>
          </p:cNvPr>
          <p:cNvSpPr/>
          <p:nvPr/>
        </p:nvSpPr>
        <p:spPr>
          <a:xfrm>
            <a:off x="2378923" y="249246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4B6E00-8246-4F8D-A346-D8C839A1B8A1}"/>
              </a:ext>
            </a:extLst>
          </p:cNvPr>
          <p:cNvSpPr/>
          <p:nvPr/>
        </p:nvSpPr>
        <p:spPr>
          <a:xfrm>
            <a:off x="2636098" y="249246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12101D-D367-4BA6-9DC6-5EF7373C4F94}"/>
              </a:ext>
            </a:extLst>
          </p:cNvPr>
          <p:cNvSpPr/>
          <p:nvPr/>
        </p:nvSpPr>
        <p:spPr>
          <a:xfrm>
            <a:off x="2893273" y="249246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D2EC4D-B2E8-4F0A-BE45-2D0AC1138A3E}"/>
              </a:ext>
            </a:extLst>
          </p:cNvPr>
          <p:cNvSpPr/>
          <p:nvPr/>
        </p:nvSpPr>
        <p:spPr>
          <a:xfrm>
            <a:off x="3150448" y="249246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FE289A-0A69-406E-A53E-BD6C55A33A06}"/>
              </a:ext>
            </a:extLst>
          </p:cNvPr>
          <p:cNvSpPr/>
          <p:nvPr/>
        </p:nvSpPr>
        <p:spPr>
          <a:xfrm>
            <a:off x="3407623" y="249246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CA8276B-DDFD-42D3-8492-3E91340C74EC}"/>
              </a:ext>
            </a:extLst>
          </p:cNvPr>
          <p:cNvSpPr/>
          <p:nvPr/>
        </p:nvSpPr>
        <p:spPr>
          <a:xfrm>
            <a:off x="3664798" y="249246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E44953-4191-430F-B0D6-2961749DFCE2}"/>
              </a:ext>
            </a:extLst>
          </p:cNvPr>
          <p:cNvSpPr/>
          <p:nvPr/>
        </p:nvSpPr>
        <p:spPr>
          <a:xfrm>
            <a:off x="3921973" y="249246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D95591-DADD-41E8-AE2C-C65F8E12F79E}"/>
              </a:ext>
            </a:extLst>
          </p:cNvPr>
          <p:cNvSpPr/>
          <p:nvPr/>
        </p:nvSpPr>
        <p:spPr>
          <a:xfrm>
            <a:off x="4179148" y="249246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33009D-CE9C-43BE-9B0D-19E0AB08D712}"/>
              </a:ext>
            </a:extLst>
          </p:cNvPr>
          <p:cNvSpPr/>
          <p:nvPr/>
        </p:nvSpPr>
        <p:spPr>
          <a:xfrm>
            <a:off x="4436323" y="249246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FC88455-B90A-4EE7-A2DE-FE79E4B4174F}"/>
              </a:ext>
            </a:extLst>
          </p:cNvPr>
          <p:cNvSpPr/>
          <p:nvPr/>
        </p:nvSpPr>
        <p:spPr>
          <a:xfrm>
            <a:off x="2893273" y="223529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445410-43D3-4FBD-A0D7-E403532EA012}"/>
              </a:ext>
            </a:extLst>
          </p:cNvPr>
          <p:cNvSpPr/>
          <p:nvPr/>
        </p:nvSpPr>
        <p:spPr>
          <a:xfrm>
            <a:off x="2893273" y="274964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595A387-1268-438D-B6CA-64B470E40D9C}"/>
              </a:ext>
            </a:extLst>
          </p:cNvPr>
          <p:cNvSpPr/>
          <p:nvPr/>
        </p:nvSpPr>
        <p:spPr>
          <a:xfrm>
            <a:off x="2893273" y="300681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B512F24-9C61-4C13-9D50-23251D6A5FDE}"/>
              </a:ext>
            </a:extLst>
          </p:cNvPr>
          <p:cNvSpPr/>
          <p:nvPr/>
        </p:nvSpPr>
        <p:spPr>
          <a:xfrm>
            <a:off x="2893273" y="326399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BFDB249-FB81-4D31-AD86-78A80685163A}"/>
              </a:ext>
            </a:extLst>
          </p:cNvPr>
          <p:cNvSpPr/>
          <p:nvPr/>
        </p:nvSpPr>
        <p:spPr>
          <a:xfrm>
            <a:off x="3407623" y="223529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A2B37F-A99F-4C7F-9964-15E880D7B553}"/>
              </a:ext>
            </a:extLst>
          </p:cNvPr>
          <p:cNvSpPr/>
          <p:nvPr/>
        </p:nvSpPr>
        <p:spPr>
          <a:xfrm>
            <a:off x="3407623" y="274964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B1EC45A-FA81-49FB-9A9D-20CA822C8DD0}"/>
              </a:ext>
            </a:extLst>
          </p:cNvPr>
          <p:cNvSpPr/>
          <p:nvPr/>
        </p:nvSpPr>
        <p:spPr>
          <a:xfrm>
            <a:off x="3407623" y="300681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2B6F7F0-F2A9-49DA-8975-624382A4899B}"/>
              </a:ext>
            </a:extLst>
          </p:cNvPr>
          <p:cNvSpPr/>
          <p:nvPr/>
        </p:nvSpPr>
        <p:spPr>
          <a:xfrm>
            <a:off x="3407623" y="326399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2A02BD-C30A-4599-B92C-D89DCF5E7D1C}"/>
              </a:ext>
            </a:extLst>
          </p:cNvPr>
          <p:cNvSpPr/>
          <p:nvPr/>
        </p:nvSpPr>
        <p:spPr>
          <a:xfrm>
            <a:off x="4179148" y="223529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4DE316D-8364-43AE-B341-F9AE801321CF}"/>
              </a:ext>
            </a:extLst>
          </p:cNvPr>
          <p:cNvSpPr/>
          <p:nvPr/>
        </p:nvSpPr>
        <p:spPr>
          <a:xfrm>
            <a:off x="4179148" y="197811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2FC4374-949C-4186-A844-87C0F81EB159}"/>
              </a:ext>
            </a:extLst>
          </p:cNvPr>
          <p:cNvSpPr/>
          <p:nvPr/>
        </p:nvSpPr>
        <p:spPr>
          <a:xfrm>
            <a:off x="4179148" y="274964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FDAAA38-2CA9-432D-A869-7BEF86046B19}"/>
              </a:ext>
            </a:extLst>
          </p:cNvPr>
          <p:cNvSpPr/>
          <p:nvPr/>
        </p:nvSpPr>
        <p:spPr>
          <a:xfrm>
            <a:off x="3150448" y="326399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CB2B522-40B2-4790-ACF8-AF6C988A4DDF}"/>
              </a:ext>
            </a:extLst>
          </p:cNvPr>
          <p:cNvSpPr/>
          <p:nvPr/>
        </p:nvSpPr>
        <p:spPr>
          <a:xfrm>
            <a:off x="2636098" y="326399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75B4F96-AB9A-485B-901F-6C4C8030AA13}"/>
              </a:ext>
            </a:extLst>
          </p:cNvPr>
          <p:cNvSpPr/>
          <p:nvPr/>
        </p:nvSpPr>
        <p:spPr>
          <a:xfrm>
            <a:off x="2378923" y="326399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0A16016-7D20-436D-B883-B12E7B520171}"/>
              </a:ext>
            </a:extLst>
          </p:cNvPr>
          <p:cNvSpPr/>
          <p:nvPr/>
        </p:nvSpPr>
        <p:spPr>
          <a:xfrm>
            <a:off x="2121748" y="326399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B7F50AA-1760-4D3B-B284-EB927BB81E31}"/>
              </a:ext>
            </a:extLst>
          </p:cNvPr>
          <p:cNvSpPr/>
          <p:nvPr/>
        </p:nvSpPr>
        <p:spPr>
          <a:xfrm>
            <a:off x="1864573" y="326399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22798F2-332B-4978-AD8C-06644FA9F497}"/>
              </a:ext>
            </a:extLst>
          </p:cNvPr>
          <p:cNvSpPr/>
          <p:nvPr/>
        </p:nvSpPr>
        <p:spPr>
          <a:xfrm>
            <a:off x="1607398" y="326399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E119786-9980-41AE-9CF1-786BBBB5E24A}"/>
              </a:ext>
            </a:extLst>
          </p:cNvPr>
          <p:cNvSpPr/>
          <p:nvPr/>
        </p:nvSpPr>
        <p:spPr>
          <a:xfrm>
            <a:off x="1864573" y="274964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0DBB1E5-2E78-4AED-8FFD-180DF4D3BF24}"/>
              </a:ext>
            </a:extLst>
          </p:cNvPr>
          <p:cNvSpPr/>
          <p:nvPr/>
        </p:nvSpPr>
        <p:spPr>
          <a:xfrm>
            <a:off x="1864573" y="300681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3A68BFB-B7B7-4866-AB9B-8F7DCF604F11}"/>
              </a:ext>
            </a:extLst>
          </p:cNvPr>
          <p:cNvSpPr/>
          <p:nvPr/>
        </p:nvSpPr>
        <p:spPr>
          <a:xfrm>
            <a:off x="1864573" y="352116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46B8531-9B0A-43AC-9866-F83D8A5156D4}"/>
              </a:ext>
            </a:extLst>
          </p:cNvPr>
          <p:cNvSpPr/>
          <p:nvPr/>
        </p:nvSpPr>
        <p:spPr>
          <a:xfrm>
            <a:off x="1864573" y="377834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222A71C-1DBC-4A3E-A207-55C36980BF84}"/>
              </a:ext>
            </a:extLst>
          </p:cNvPr>
          <p:cNvSpPr/>
          <p:nvPr/>
        </p:nvSpPr>
        <p:spPr>
          <a:xfrm>
            <a:off x="1864573" y="403551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AF8C1B9-1032-4F60-93F2-EA5208313BAD}"/>
              </a:ext>
            </a:extLst>
          </p:cNvPr>
          <p:cNvSpPr/>
          <p:nvPr/>
        </p:nvSpPr>
        <p:spPr>
          <a:xfrm>
            <a:off x="2378923" y="352116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DD4126A-22CD-4707-80EC-3ED2C7DAAAED}"/>
              </a:ext>
            </a:extLst>
          </p:cNvPr>
          <p:cNvSpPr/>
          <p:nvPr/>
        </p:nvSpPr>
        <p:spPr>
          <a:xfrm>
            <a:off x="2378923" y="377834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723A7E1-F7D7-4420-BEE2-8C2F1C72D072}"/>
              </a:ext>
            </a:extLst>
          </p:cNvPr>
          <p:cNvSpPr/>
          <p:nvPr/>
        </p:nvSpPr>
        <p:spPr>
          <a:xfrm>
            <a:off x="2378923" y="403551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60AC45D-9BF6-46CB-AC4A-904090D03F2E}"/>
              </a:ext>
            </a:extLst>
          </p:cNvPr>
          <p:cNvSpPr/>
          <p:nvPr/>
        </p:nvSpPr>
        <p:spPr>
          <a:xfrm>
            <a:off x="2378923" y="429269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C804453-C609-4C26-8FDF-89F26180E8BF}"/>
              </a:ext>
            </a:extLst>
          </p:cNvPr>
          <p:cNvSpPr/>
          <p:nvPr/>
        </p:nvSpPr>
        <p:spPr>
          <a:xfrm>
            <a:off x="2378923" y="454986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BF620F3-6567-4FAD-B428-604B48E6067A}"/>
              </a:ext>
            </a:extLst>
          </p:cNvPr>
          <p:cNvSpPr/>
          <p:nvPr/>
        </p:nvSpPr>
        <p:spPr>
          <a:xfrm>
            <a:off x="2378923" y="480704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56C0E23-CB7F-46C3-92BD-679CE11B7C1E}"/>
              </a:ext>
            </a:extLst>
          </p:cNvPr>
          <p:cNvSpPr/>
          <p:nvPr/>
        </p:nvSpPr>
        <p:spPr>
          <a:xfrm>
            <a:off x="2378923" y="506421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EBF4FB5-D405-459C-B51D-9A20F71415EE}"/>
              </a:ext>
            </a:extLst>
          </p:cNvPr>
          <p:cNvSpPr/>
          <p:nvPr/>
        </p:nvSpPr>
        <p:spPr>
          <a:xfrm>
            <a:off x="1864573" y="480704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24153FE-9EDA-4C35-A0D1-58C2E5672149}"/>
              </a:ext>
            </a:extLst>
          </p:cNvPr>
          <p:cNvSpPr/>
          <p:nvPr/>
        </p:nvSpPr>
        <p:spPr>
          <a:xfrm>
            <a:off x="2121748" y="480704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799DE76-FF47-4D41-A55A-929A9F128EB9}"/>
              </a:ext>
            </a:extLst>
          </p:cNvPr>
          <p:cNvSpPr txBox="1"/>
          <p:nvPr/>
        </p:nvSpPr>
        <p:spPr>
          <a:xfrm>
            <a:off x="4117235" y="1954306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91F7F8E-6B51-4AEC-AF3F-38CE20CF8C20}"/>
              </a:ext>
            </a:extLst>
          </p:cNvPr>
          <p:cNvSpPr txBox="1"/>
          <p:nvPr/>
        </p:nvSpPr>
        <p:spPr>
          <a:xfrm>
            <a:off x="3355235" y="2197193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3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2D9C767-AC5A-4838-B60D-E05CAC0F8782}"/>
              </a:ext>
            </a:extLst>
          </p:cNvPr>
          <p:cNvSpPr txBox="1"/>
          <p:nvPr/>
        </p:nvSpPr>
        <p:spPr>
          <a:xfrm>
            <a:off x="2845648" y="2192431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FF4FB67-5972-49A5-BD2E-1F2F6A94E073}"/>
              </a:ext>
            </a:extLst>
          </p:cNvPr>
          <p:cNvSpPr txBox="1"/>
          <p:nvPr/>
        </p:nvSpPr>
        <p:spPr>
          <a:xfrm>
            <a:off x="2064598" y="2444843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4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36D7369-1237-4555-B0F1-0E678BCBAAA8}"/>
              </a:ext>
            </a:extLst>
          </p:cNvPr>
          <p:cNvSpPr txBox="1"/>
          <p:nvPr/>
        </p:nvSpPr>
        <p:spPr>
          <a:xfrm>
            <a:off x="1812185" y="2711543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FEF70B4-5BAC-4456-B42F-973DCCD3A1DD}"/>
              </a:ext>
            </a:extLst>
          </p:cNvPr>
          <p:cNvSpPr txBox="1"/>
          <p:nvPr/>
        </p:nvSpPr>
        <p:spPr>
          <a:xfrm>
            <a:off x="1555010" y="3225893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6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2AC7401-F46B-4399-9AD4-7E3A32A537FE}"/>
              </a:ext>
            </a:extLst>
          </p:cNvPr>
          <p:cNvSpPr txBox="1"/>
          <p:nvPr/>
        </p:nvSpPr>
        <p:spPr>
          <a:xfrm>
            <a:off x="1812185" y="4768943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8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803D792-088F-4F2A-9221-36E85C078CD8}"/>
              </a:ext>
            </a:extLst>
          </p:cNvPr>
          <p:cNvSpPr txBox="1"/>
          <p:nvPr/>
        </p:nvSpPr>
        <p:spPr>
          <a:xfrm>
            <a:off x="3782356" y="4282146"/>
            <a:ext cx="179070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/>
              <a:t>Down</a:t>
            </a:r>
          </a:p>
          <a:p>
            <a:r>
              <a:rPr lang="en-US" sz="1050" dirty="0"/>
              <a:t>1. Stops a Server in its Tracks</a:t>
            </a:r>
          </a:p>
          <a:p>
            <a:r>
              <a:rPr lang="en-US" sz="1050" dirty="0"/>
              <a:t>2. A Type of Exploit</a:t>
            </a:r>
          </a:p>
          <a:p>
            <a:r>
              <a:rPr lang="en-US" sz="1050" dirty="0"/>
              <a:t>3. A Maker of Popular Tablets</a:t>
            </a:r>
          </a:p>
          <a:p>
            <a:r>
              <a:rPr lang="en-US" sz="1050" dirty="0"/>
              <a:t>5. A Security Failure</a:t>
            </a:r>
          </a:p>
          <a:p>
            <a:r>
              <a:rPr lang="en-US" sz="1050" dirty="0"/>
              <a:t>7. An Email Exploit</a:t>
            </a:r>
          </a:p>
        </p:txBody>
      </p:sp>
      <p:pic>
        <p:nvPicPr>
          <p:cNvPr id="54" name="Picture 53" descr="Text&#10;&#10;Description automatically generated">
            <a:extLst>
              <a:ext uri="{FF2B5EF4-FFF2-40B4-BE49-F238E27FC236}">
                <a16:creationId xmlns:a16="http://schemas.microsoft.com/office/drawing/2014/main" id="{0A94C85B-3AD1-456F-BF53-959F13CC34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417" y="1289078"/>
            <a:ext cx="3221456" cy="595233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4C7BC666-96AE-4EDC-BCE8-0C22AD9F6034}"/>
              </a:ext>
            </a:extLst>
          </p:cNvPr>
          <p:cNvSpPr/>
          <p:nvPr/>
        </p:nvSpPr>
        <p:spPr>
          <a:xfrm rot="10800000">
            <a:off x="7888805" y="236571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9886E44-E51B-4BF1-8B72-0C3794503A5C}"/>
              </a:ext>
            </a:extLst>
          </p:cNvPr>
          <p:cNvSpPr/>
          <p:nvPr/>
        </p:nvSpPr>
        <p:spPr>
          <a:xfrm rot="10800000">
            <a:off x="8145980" y="236571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C1A6FC18-BAF3-4A15-BA13-307EFD305053}"/>
              </a:ext>
            </a:extLst>
          </p:cNvPr>
          <p:cNvSpPr/>
          <p:nvPr/>
        </p:nvSpPr>
        <p:spPr>
          <a:xfrm rot="10800000">
            <a:off x="8403155" y="236571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E81550B-94B0-4E7F-994E-A68B60FDF593}"/>
              </a:ext>
            </a:extLst>
          </p:cNvPr>
          <p:cNvSpPr/>
          <p:nvPr/>
        </p:nvSpPr>
        <p:spPr>
          <a:xfrm rot="10800000">
            <a:off x="8660330" y="236571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R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50ECBF4-C2A5-4E12-A3CC-646074D0A4B0}"/>
              </a:ext>
            </a:extLst>
          </p:cNvPr>
          <p:cNvSpPr/>
          <p:nvPr/>
        </p:nvSpPr>
        <p:spPr>
          <a:xfrm rot="10800000">
            <a:off x="8917505" y="236571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Y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315DD00-F1EA-40B2-BA8B-B83BA5054703}"/>
              </a:ext>
            </a:extLst>
          </p:cNvPr>
          <p:cNvSpPr/>
          <p:nvPr/>
        </p:nvSpPr>
        <p:spPr>
          <a:xfrm rot="10800000">
            <a:off x="9174680" y="236571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P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DE6B8399-BE42-4BFA-AF26-02D93E007D03}"/>
              </a:ext>
            </a:extLst>
          </p:cNvPr>
          <p:cNvSpPr/>
          <p:nvPr/>
        </p:nvSpPr>
        <p:spPr>
          <a:xfrm rot="10800000">
            <a:off x="9431855" y="236571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B0C3DC6-7373-4626-B9E5-993B83C19A2B}"/>
              </a:ext>
            </a:extLst>
          </p:cNvPr>
          <p:cNvSpPr/>
          <p:nvPr/>
        </p:nvSpPr>
        <p:spPr>
          <a:xfrm rot="10800000">
            <a:off x="9689030" y="236571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C9E8D84-3486-44E0-B9E0-5EA62A6B2FC5}"/>
              </a:ext>
            </a:extLst>
          </p:cNvPr>
          <p:cNvSpPr/>
          <p:nvPr/>
        </p:nvSpPr>
        <p:spPr>
          <a:xfrm rot="10800000">
            <a:off x="9946205" y="236571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4A7D98F-D1E6-44CC-A0A9-CCEB7254D24A}"/>
              </a:ext>
            </a:extLst>
          </p:cNvPr>
          <p:cNvSpPr/>
          <p:nvPr/>
        </p:nvSpPr>
        <p:spPr>
          <a:xfrm rot="10800000">
            <a:off x="10203380" y="236571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AC0503E-205D-47A6-BA54-1B5FF897E2BD}"/>
              </a:ext>
            </a:extLst>
          </p:cNvPr>
          <p:cNvSpPr/>
          <p:nvPr/>
        </p:nvSpPr>
        <p:spPr>
          <a:xfrm rot="10800000">
            <a:off x="8660330" y="210854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AEAF5E0-602F-4EBF-AF78-99E8E1AF0A46}"/>
              </a:ext>
            </a:extLst>
          </p:cNvPr>
          <p:cNvSpPr/>
          <p:nvPr/>
        </p:nvSpPr>
        <p:spPr>
          <a:xfrm rot="10800000">
            <a:off x="8660330" y="262289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B456F16E-88A1-41C9-B714-6639073DBA36}"/>
              </a:ext>
            </a:extLst>
          </p:cNvPr>
          <p:cNvSpPr/>
          <p:nvPr/>
        </p:nvSpPr>
        <p:spPr>
          <a:xfrm rot="10800000">
            <a:off x="8660330" y="288006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J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FAE8CFCD-83EB-48B3-96E0-1BE7E0DD68E9}"/>
              </a:ext>
            </a:extLst>
          </p:cNvPr>
          <p:cNvSpPr/>
          <p:nvPr/>
        </p:nvSpPr>
        <p:spPr>
          <a:xfrm rot="10800000">
            <a:off x="8660330" y="313724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6C664D7A-B17C-45B7-BE9A-1E710E330F08}"/>
              </a:ext>
            </a:extLst>
          </p:cNvPr>
          <p:cNvSpPr/>
          <p:nvPr/>
        </p:nvSpPr>
        <p:spPr>
          <a:xfrm rot="10800000">
            <a:off x="8660330" y="339441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7FAB784F-655F-4CC8-909E-50E1B71B57A5}"/>
              </a:ext>
            </a:extLst>
          </p:cNvPr>
          <p:cNvSpPr/>
          <p:nvPr/>
        </p:nvSpPr>
        <p:spPr>
          <a:xfrm rot="10800000">
            <a:off x="9174680" y="210854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EC11A85-C542-4147-AE8A-3CE8CACCCD9D}"/>
              </a:ext>
            </a:extLst>
          </p:cNvPr>
          <p:cNvSpPr/>
          <p:nvPr/>
        </p:nvSpPr>
        <p:spPr>
          <a:xfrm rot="10800000">
            <a:off x="9174680" y="262289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P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2C3FC93-D789-410E-A6AE-290EA737BD7F}"/>
              </a:ext>
            </a:extLst>
          </p:cNvPr>
          <p:cNvSpPr/>
          <p:nvPr/>
        </p:nvSpPr>
        <p:spPr>
          <a:xfrm rot="10800000">
            <a:off x="9174680" y="288006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L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C3C6AD6-A027-4D08-91E5-A4450BD7615C}"/>
              </a:ext>
            </a:extLst>
          </p:cNvPr>
          <p:cNvSpPr/>
          <p:nvPr/>
        </p:nvSpPr>
        <p:spPr>
          <a:xfrm rot="10800000">
            <a:off x="9174680" y="313724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CAC5CB70-29E1-466E-8BED-892AE449F6C1}"/>
              </a:ext>
            </a:extLst>
          </p:cNvPr>
          <p:cNvSpPr/>
          <p:nvPr/>
        </p:nvSpPr>
        <p:spPr>
          <a:xfrm rot="10800000">
            <a:off x="9946205" y="210854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72F1EB7C-34E9-47D4-97FA-8337321B8C9F}"/>
              </a:ext>
            </a:extLst>
          </p:cNvPr>
          <p:cNvSpPr/>
          <p:nvPr/>
        </p:nvSpPr>
        <p:spPr>
          <a:xfrm rot="10800000">
            <a:off x="9946205" y="185136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67377D76-E2E5-4F4F-A36F-A5A137EE446E}"/>
              </a:ext>
            </a:extLst>
          </p:cNvPr>
          <p:cNvSpPr/>
          <p:nvPr/>
        </p:nvSpPr>
        <p:spPr>
          <a:xfrm rot="10800000">
            <a:off x="9946205" y="262289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8521C10-0666-4575-A363-3A326BBF5DE9}"/>
              </a:ext>
            </a:extLst>
          </p:cNvPr>
          <p:cNvSpPr/>
          <p:nvPr/>
        </p:nvSpPr>
        <p:spPr>
          <a:xfrm rot="10800000">
            <a:off x="8917505" y="313724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K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88052F48-6415-4EB7-813F-2EBEAD2CBEA2}"/>
              </a:ext>
            </a:extLst>
          </p:cNvPr>
          <p:cNvSpPr/>
          <p:nvPr/>
        </p:nvSpPr>
        <p:spPr>
          <a:xfrm rot="10800000">
            <a:off x="8403155" y="313724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F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F0C947E9-3211-4AFF-8B0E-90CADF62326B}"/>
              </a:ext>
            </a:extLst>
          </p:cNvPr>
          <p:cNvSpPr/>
          <p:nvPr/>
        </p:nvSpPr>
        <p:spPr>
          <a:xfrm rot="10800000">
            <a:off x="8145980" y="313724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P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844D28DB-01AE-4C4E-9AB2-95F7E82605BD}"/>
              </a:ext>
            </a:extLst>
          </p:cNvPr>
          <p:cNvSpPr/>
          <p:nvPr/>
        </p:nvSpPr>
        <p:spPr>
          <a:xfrm rot="10800000">
            <a:off x="7888805" y="313724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AF64F217-7505-4319-BF88-BD32767599DD}"/>
              </a:ext>
            </a:extLst>
          </p:cNvPr>
          <p:cNvSpPr/>
          <p:nvPr/>
        </p:nvSpPr>
        <p:spPr>
          <a:xfrm rot="10800000">
            <a:off x="7631630" y="313724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B8D03145-4686-4F1D-BAC5-5F5B50119772}"/>
              </a:ext>
            </a:extLst>
          </p:cNvPr>
          <p:cNvSpPr/>
          <p:nvPr/>
        </p:nvSpPr>
        <p:spPr>
          <a:xfrm rot="10800000">
            <a:off x="7374455" y="313724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B3320556-7F8E-4D31-85DE-732A04F2EA09}"/>
              </a:ext>
            </a:extLst>
          </p:cNvPr>
          <p:cNvSpPr/>
          <p:nvPr/>
        </p:nvSpPr>
        <p:spPr>
          <a:xfrm rot="10800000">
            <a:off x="7631630" y="262289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288B68EA-34A6-47DB-BC7C-561BF928BA16}"/>
              </a:ext>
            </a:extLst>
          </p:cNvPr>
          <p:cNvSpPr/>
          <p:nvPr/>
        </p:nvSpPr>
        <p:spPr>
          <a:xfrm rot="10800000">
            <a:off x="7631630" y="288006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R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A7A690B6-A4B4-4A1A-BBD2-6E004915E401}"/>
              </a:ext>
            </a:extLst>
          </p:cNvPr>
          <p:cNvSpPr/>
          <p:nvPr/>
        </p:nvSpPr>
        <p:spPr>
          <a:xfrm rot="10800000">
            <a:off x="7631630" y="339441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B1B0ADE8-E4E1-455D-94E6-BB9486B9CD84}"/>
              </a:ext>
            </a:extLst>
          </p:cNvPr>
          <p:cNvSpPr/>
          <p:nvPr/>
        </p:nvSpPr>
        <p:spPr>
          <a:xfrm rot="10800000">
            <a:off x="7631630" y="365159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C11A2961-22E7-41F9-BDE1-E4E1D3032498}"/>
              </a:ext>
            </a:extLst>
          </p:cNvPr>
          <p:cNvSpPr/>
          <p:nvPr/>
        </p:nvSpPr>
        <p:spPr>
          <a:xfrm rot="10800000">
            <a:off x="7631630" y="390876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D949F958-9F5A-44F9-805E-47CC46330CCE}"/>
              </a:ext>
            </a:extLst>
          </p:cNvPr>
          <p:cNvSpPr/>
          <p:nvPr/>
        </p:nvSpPr>
        <p:spPr>
          <a:xfrm rot="10800000">
            <a:off x="8145980" y="339441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39BB9992-255D-4ED8-9165-A3FAC83BBAF8}"/>
              </a:ext>
            </a:extLst>
          </p:cNvPr>
          <p:cNvSpPr/>
          <p:nvPr/>
        </p:nvSpPr>
        <p:spPr>
          <a:xfrm rot="10800000">
            <a:off x="8145980" y="365159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4894578F-ABE3-48A9-8F9C-D6A43BC88016}"/>
              </a:ext>
            </a:extLst>
          </p:cNvPr>
          <p:cNvSpPr/>
          <p:nvPr/>
        </p:nvSpPr>
        <p:spPr>
          <a:xfrm rot="10800000">
            <a:off x="8145980" y="390876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5952A5F1-4527-4751-A288-B64A4FEC293B}"/>
              </a:ext>
            </a:extLst>
          </p:cNvPr>
          <p:cNvSpPr/>
          <p:nvPr/>
        </p:nvSpPr>
        <p:spPr>
          <a:xfrm rot="10800000">
            <a:off x="8145980" y="416594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B2CE7616-2122-4C30-9FD3-A3C241D6B1AE}"/>
              </a:ext>
            </a:extLst>
          </p:cNvPr>
          <p:cNvSpPr/>
          <p:nvPr/>
        </p:nvSpPr>
        <p:spPr>
          <a:xfrm rot="10800000">
            <a:off x="8145980" y="442311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437DCE1C-5D12-4E24-9CCD-AB77FB343C3B}"/>
              </a:ext>
            </a:extLst>
          </p:cNvPr>
          <p:cNvSpPr/>
          <p:nvPr/>
        </p:nvSpPr>
        <p:spPr>
          <a:xfrm rot="10800000">
            <a:off x="8145980" y="468029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30B61C51-3D16-44DE-ACA9-8F09B90B0B4B}"/>
              </a:ext>
            </a:extLst>
          </p:cNvPr>
          <p:cNvSpPr/>
          <p:nvPr/>
        </p:nvSpPr>
        <p:spPr>
          <a:xfrm rot="10800000">
            <a:off x="8145980" y="4937468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G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C1BE13BC-4B28-4A26-8874-83965058698B}"/>
              </a:ext>
            </a:extLst>
          </p:cNvPr>
          <p:cNvSpPr/>
          <p:nvPr/>
        </p:nvSpPr>
        <p:spPr>
          <a:xfrm rot="10800000">
            <a:off x="7631630" y="468029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958A65EC-D9DA-405B-991D-B98336F041CB}"/>
              </a:ext>
            </a:extLst>
          </p:cNvPr>
          <p:cNvSpPr/>
          <p:nvPr/>
        </p:nvSpPr>
        <p:spPr>
          <a:xfrm rot="10800000">
            <a:off x="7888805" y="4680293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P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DA6ACBF3-7723-4679-AC98-A80C23C4EEAD}"/>
              </a:ext>
            </a:extLst>
          </p:cNvPr>
          <p:cNvSpPr txBox="1"/>
          <p:nvPr/>
        </p:nvSpPr>
        <p:spPr>
          <a:xfrm rot="10800000">
            <a:off x="9884292" y="1816014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1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D9A7752B-B5AE-4C45-9219-616C24A1B015}"/>
              </a:ext>
            </a:extLst>
          </p:cNvPr>
          <p:cNvSpPr txBox="1"/>
          <p:nvPr/>
        </p:nvSpPr>
        <p:spPr>
          <a:xfrm rot="10800000">
            <a:off x="9122292" y="2058901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3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8E53F71-69F6-4CB7-9AF3-779D50F4305A}"/>
              </a:ext>
            </a:extLst>
          </p:cNvPr>
          <p:cNvSpPr txBox="1"/>
          <p:nvPr/>
        </p:nvSpPr>
        <p:spPr>
          <a:xfrm rot="10800000">
            <a:off x="8612705" y="2054139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2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3512F407-7372-441A-915C-C0EBAEA80FA1}"/>
              </a:ext>
            </a:extLst>
          </p:cNvPr>
          <p:cNvSpPr txBox="1"/>
          <p:nvPr/>
        </p:nvSpPr>
        <p:spPr>
          <a:xfrm rot="10800000">
            <a:off x="7831655" y="2306551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4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5CD807D7-418F-46C4-BF7D-03C7AE779052}"/>
              </a:ext>
            </a:extLst>
          </p:cNvPr>
          <p:cNvSpPr txBox="1"/>
          <p:nvPr/>
        </p:nvSpPr>
        <p:spPr>
          <a:xfrm rot="10800000">
            <a:off x="7579242" y="2573251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5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78CDAB67-D289-49FB-94F2-0FBD58465244}"/>
              </a:ext>
            </a:extLst>
          </p:cNvPr>
          <p:cNvSpPr txBox="1"/>
          <p:nvPr/>
        </p:nvSpPr>
        <p:spPr>
          <a:xfrm rot="10800000">
            <a:off x="7322067" y="3087601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6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BBAC9D5D-B77F-4F51-807E-0FC53E4F4F18}"/>
              </a:ext>
            </a:extLst>
          </p:cNvPr>
          <p:cNvSpPr txBox="1"/>
          <p:nvPr/>
        </p:nvSpPr>
        <p:spPr>
          <a:xfrm rot="10800000">
            <a:off x="8098355" y="3082839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7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2E9C29F3-9F92-4009-8041-73CC687B4331}"/>
              </a:ext>
            </a:extLst>
          </p:cNvPr>
          <p:cNvSpPr txBox="1"/>
          <p:nvPr/>
        </p:nvSpPr>
        <p:spPr>
          <a:xfrm rot="10800000">
            <a:off x="7579242" y="4630651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8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CFB79F5C-2939-4327-A6EC-A06402FD6A73}"/>
              </a:ext>
            </a:extLst>
          </p:cNvPr>
          <p:cNvSpPr txBox="1"/>
          <p:nvPr/>
        </p:nvSpPr>
        <p:spPr>
          <a:xfrm>
            <a:off x="8016890" y="1336517"/>
            <a:ext cx="21859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KEY</a:t>
            </a:r>
          </a:p>
        </p:txBody>
      </p:sp>
    </p:spTree>
    <p:extLst>
      <p:ext uri="{BB962C8B-B14F-4D97-AF65-F5344CB8AC3E}">
        <p14:creationId xmlns:p14="http://schemas.microsoft.com/office/powerpoint/2010/main" val="870095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5EBED8DB-B626-4079-B94D-586827F9655A}"/>
              </a:ext>
            </a:extLst>
          </p:cNvPr>
          <p:cNvSpPr/>
          <p:nvPr/>
        </p:nvSpPr>
        <p:spPr>
          <a:xfrm rot="10800000">
            <a:off x="4810627" y="2057901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DB1563C-386F-4682-9867-7673E7E73860}"/>
              </a:ext>
            </a:extLst>
          </p:cNvPr>
          <p:cNvSpPr/>
          <p:nvPr/>
        </p:nvSpPr>
        <p:spPr>
          <a:xfrm rot="10800000">
            <a:off x="5067802" y="2057901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A13D8A8-B4C1-4F4D-8B2A-E888CE2FB580}"/>
              </a:ext>
            </a:extLst>
          </p:cNvPr>
          <p:cNvSpPr/>
          <p:nvPr/>
        </p:nvSpPr>
        <p:spPr>
          <a:xfrm rot="10800000">
            <a:off x="5324977" y="2057901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EAF9F15-2639-42EA-8765-F68AABCDACED}"/>
              </a:ext>
            </a:extLst>
          </p:cNvPr>
          <p:cNvSpPr/>
          <p:nvPr/>
        </p:nvSpPr>
        <p:spPr>
          <a:xfrm rot="10800000">
            <a:off x="5582152" y="2057901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R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186F23C-4616-4B25-B5D5-44DA953FCA8A}"/>
              </a:ext>
            </a:extLst>
          </p:cNvPr>
          <p:cNvSpPr/>
          <p:nvPr/>
        </p:nvSpPr>
        <p:spPr>
          <a:xfrm rot="10800000">
            <a:off x="5839327" y="2057901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Y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7013E84-88B1-4EF3-8584-E08F5EA546F4}"/>
              </a:ext>
            </a:extLst>
          </p:cNvPr>
          <p:cNvSpPr/>
          <p:nvPr/>
        </p:nvSpPr>
        <p:spPr>
          <a:xfrm rot="10800000">
            <a:off x="6096502" y="2057901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P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3236036-E462-4022-9B76-E78F6DB6F42A}"/>
              </a:ext>
            </a:extLst>
          </p:cNvPr>
          <p:cNvSpPr/>
          <p:nvPr/>
        </p:nvSpPr>
        <p:spPr>
          <a:xfrm rot="10800000">
            <a:off x="6353677" y="2057901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0E43C6D-E654-4E74-9485-F9100224F92A}"/>
              </a:ext>
            </a:extLst>
          </p:cNvPr>
          <p:cNvSpPr/>
          <p:nvPr/>
        </p:nvSpPr>
        <p:spPr>
          <a:xfrm rot="10800000">
            <a:off x="6610852" y="2057901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E5FEDB7-C696-466C-947E-5DC7BC73B2F5}"/>
              </a:ext>
            </a:extLst>
          </p:cNvPr>
          <p:cNvSpPr/>
          <p:nvPr/>
        </p:nvSpPr>
        <p:spPr>
          <a:xfrm rot="10800000">
            <a:off x="6868027" y="2057901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2AAB4A1-D604-4F1B-A31E-3E3CE788C40D}"/>
              </a:ext>
            </a:extLst>
          </p:cNvPr>
          <p:cNvSpPr/>
          <p:nvPr/>
        </p:nvSpPr>
        <p:spPr>
          <a:xfrm rot="10800000">
            <a:off x="7125202" y="2057901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94194E1-4589-4B11-AF9A-2B36C8D6383A}"/>
              </a:ext>
            </a:extLst>
          </p:cNvPr>
          <p:cNvSpPr/>
          <p:nvPr/>
        </p:nvSpPr>
        <p:spPr>
          <a:xfrm rot="10800000">
            <a:off x="5582152" y="1800726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13B239F-4A21-47CF-854E-102624B08054}"/>
              </a:ext>
            </a:extLst>
          </p:cNvPr>
          <p:cNvSpPr/>
          <p:nvPr/>
        </p:nvSpPr>
        <p:spPr>
          <a:xfrm rot="10800000">
            <a:off x="5582152" y="2315076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31DDC73-6F81-4252-8598-A0D040204BBA}"/>
              </a:ext>
            </a:extLst>
          </p:cNvPr>
          <p:cNvSpPr/>
          <p:nvPr/>
        </p:nvSpPr>
        <p:spPr>
          <a:xfrm rot="10800000">
            <a:off x="5582152" y="2572251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J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0815BC9-37AD-4A0D-B638-BEA168F1CC62}"/>
              </a:ext>
            </a:extLst>
          </p:cNvPr>
          <p:cNvSpPr/>
          <p:nvPr/>
        </p:nvSpPr>
        <p:spPr>
          <a:xfrm rot="10800000">
            <a:off x="5582152" y="2829426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8B9B4FB-07D4-4E9D-A785-FF66D0F76FE7}"/>
              </a:ext>
            </a:extLst>
          </p:cNvPr>
          <p:cNvSpPr/>
          <p:nvPr/>
        </p:nvSpPr>
        <p:spPr>
          <a:xfrm rot="10800000">
            <a:off x="5582152" y="3086601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80C3C9A-EDB8-48F6-A3E9-19E1BCC51903}"/>
              </a:ext>
            </a:extLst>
          </p:cNvPr>
          <p:cNvSpPr/>
          <p:nvPr/>
        </p:nvSpPr>
        <p:spPr>
          <a:xfrm rot="10800000">
            <a:off x="6096502" y="1800726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B34BA45-9A55-4B09-8756-0587DD97F36F}"/>
              </a:ext>
            </a:extLst>
          </p:cNvPr>
          <p:cNvSpPr/>
          <p:nvPr/>
        </p:nvSpPr>
        <p:spPr>
          <a:xfrm rot="10800000">
            <a:off x="6096502" y="2315076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P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969D24D-AC67-44EC-B6E9-A296F013E9B2}"/>
              </a:ext>
            </a:extLst>
          </p:cNvPr>
          <p:cNvSpPr/>
          <p:nvPr/>
        </p:nvSpPr>
        <p:spPr>
          <a:xfrm rot="10800000">
            <a:off x="6096502" y="2572251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L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0836641-4085-4144-8050-9A9C3076857B}"/>
              </a:ext>
            </a:extLst>
          </p:cNvPr>
          <p:cNvSpPr/>
          <p:nvPr/>
        </p:nvSpPr>
        <p:spPr>
          <a:xfrm rot="10800000">
            <a:off x="6096502" y="2829426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CC3287E-EFE6-4B7F-919D-3255D2805DCA}"/>
              </a:ext>
            </a:extLst>
          </p:cNvPr>
          <p:cNvSpPr/>
          <p:nvPr/>
        </p:nvSpPr>
        <p:spPr>
          <a:xfrm rot="10800000">
            <a:off x="6868027" y="1800726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5064422-9284-4E67-A319-6B66B8DAD533}"/>
              </a:ext>
            </a:extLst>
          </p:cNvPr>
          <p:cNvSpPr/>
          <p:nvPr/>
        </p:nvSpPr>
        <p:spPr>
          <a:xfrm rot="10800000">
            <a:off x="6868027" y="1543551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2C73621-251F-4B50-846B-14B8BD95932E}"/>
              </a:ext>
            </a:extLst>
          </p:cNvPr>
          <p:cNvSpPr/>
          <p:nvPr/>
        </p:nvSpPr>
        <p:spPr>
          <a:xfrm rot="10800000">
            <a:off x="6868027" y="2315076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DAAA913-DC69-414D-8D3A-E1A0150B6A7B}"/>
              </a:ext>
            </a:extLst>
          </p:cNvPr>
          <p:cNvSpPr/>
          <p:nvPr/>
        </p:nvSpPr>
        <p:spPr>
          <a:xfrm rot="10800000">
            <a:off x="5839327" y="2829426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K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4C5C8CB-994E-4339-8ED0-6FD20C8134ED}"/>
              </a:ext>
            </a:extLst>
          </p:cNvPr>
          <p:cNvSpPr/>
          <p:nvPr/>
        </p:nvSpPr>
        <p:spPr>
          <a:xfrm rot="10800000">
            <a:off x="5324977" y="2829426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F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5CF2BFE-A17E-4B66-9BDF-3468B4515FA5}"/>
              </a:ext>
            </a:extLst>
          </p:cNvPr>
          <p:cNvSpPr/>
          <p:nvPr/>
        </p:nvSpPr>
        <p:spPr>
          <a:xfrm rot="10800000">
            <a:off x="5067802" y="2829426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P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CDF87D6-F4F5-4CEB-BFC8-47C14EAFB9E2}"/>
              </a:ext>
            </a:extLst>
          </p:cNvPr>
          <p:cNvSpPr/>
          <p:nvPr/>
        </p:nvSpPr>
        <p:spPr>
          <a:xfrm rot="10800000">
            <a:off x="4810627" y="2829426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EA233AC-057E-4970-A7F5-CF18DB945B24}"/>
              </a:ext>
            </a:extLst>
          </p:cNvPr>
          <p:cNvSpPr/>
          <p:nvPr/>
        </p:nvSpPr>
        <p:spPr>
          <a:xfrm rot="10800000">
            <a:off x="4553452" y="2829426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D7A7B95-40CC-40F9-9D7B-5A92417527EF}"/>
              </a:ext>
            </a:extLst>
          </p:cNvPr>
          <p:cNvSpPr/>
          <p:nvPr/>
        </p:nvSpPr>
        <p:spPr>
          <a:xfrm rot="10800000">
            <a:off x="4296277" y="2829426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DE4B8065-93BF-4C6A-A098-4685E7F68193}"/>
              </a:ext>
            </a:extLst>
          </p:cNvPr>
          <p:cNvSpPr/>
          <p:nvPr/>
        </p:nvSpPr>
        <p:spPr>
          <a:xfrm rot="10800000">
            <a:off x="4553452" y="2315076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F7A0CB6F-6BC6-4EB3-9D17-E948BFEC5148}"/>
              </a:ext>
            </a:extLst>
          </p:cNvPr>
          <p:cNvSpPr/>
          <p:nvPr/>
        </p:nvSpPr>
        <p:spPr>
          <a:xfrm rot="10800000">
            <a:off x="4553452" y="2572251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R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C20EF433-5B0A-47F0-80CE-9D606992B6D3}"/>
              </a:ext>
            </a:extLst>
          </p:cNvPr>
          <p:cNvSpPr/>
          <p:nvPr/>
        </p:nvSpPr>
        <p:spPr>
          <a:xfrm rot="10800000">
            <a:off x="4553452" y="3086601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04E6811-5C39-4A15-A94E-A04FD340EC22}"/>
              </a:ext>
            </a:extLst>
          </p:cNvPr>
          <p:cNvSpPr/>
          <p:nvPr/>
        </p:nvSpPr>
        <p:spPr>
          <a:xfrm rot="10800000">
            <a:off x="4553452" y="3343776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57EE0AA1-D193-40EB-B3DA-448093414253}"/>
              </a:ext>
            </a:extLst>
          </p:cNvPr>
          <p:cNvSpPr/>
          <p:nvPr/>
        </p:nvSpPr>
        <p:spPr>
          <a:xfrm rot="10800000">
            <a:off x="4553452" y="3600951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84A5C2D-617B-4412-BD75-48B39DC30F3A}"/>
              </a:ext>
            </a:extLst>
          </p:cNvPr>
          <p:cNvSpPr/>
          <p:nvPr/>
        </p:nvSpPr>
        <p:spPr>
          <a:xfrm rot="10800000">
            <a:off x="5067802" y="3086601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C9CDF562-05EF-44EC-B9B9-768FBC21A122}"/>
              </a:ext>
            </a:extLst>
          </p:cNvPr>
          <p:cNvSpPr/>
          <p:nvPr/>
        </p:nvSpPr>
        <p:spPr>
          <a:xfrm rot="10800000">
            <a:off x="5067802" y="3343776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BCB8653-3E63-4E3E-A46D-F30ACBC23C4A}"/>
              </a:ext>
            </a:extLst>
          </p:cNvPr>
          <p:cNvSpPr/>
          <p:nvPr/>
        </p:nvSpPr>
        <p:spPr>
          <a:xfrm rot="10800000">
            <a:off x="5067802" y="3600951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FC3FD5CB-E590-460C-9F0B-9FCD803EB074}"/>
              </a:ext>
            </a:extLst>
          </p:cNvPr>
          <p:cNvSpPr/>
          <p:nvPr/>
        </p:nvSpPr>
        <p:spPr>
          <a:xfrm rot="10800000">
            <a:off x="5067802" y="3858126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A2591D4A-72FF-473D-988E-D3FE8945100D}"/>
              </a:ext>
            </a:extLst>
          </p:cNvPr>
          <p:cNvSpPr/>
          <p:nvPr/>
        </p:nvSpPr>
        <p:spPr>
          <a:xfrm rot="10800000">
            <a:off x="5067802" y="4115301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B9DC16F6-7D77-4864-97AE-C50B8015D4F5}"/>
              </a:ext>
            </a:extLst>
          </p:cNvPr>
          <p:cNvSpPr/>
          <p:nvPr/>
        </p:nvSpPr>
        <p:spPr>
          <a:xfrm rot="10800000">
            <a:off x="5067802" y="4372476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318B042D-21AB-44B0-BCC3-04405CE9948F}"/>
              </a:ext>
            </a:extLst>
          </p:cNvPr>
          <p:cNvSpPr/>
          <p:nvPr/>
        </p:nvSpPr>
        <p:spPr>
          <a:xfrm rot="10800000">
            <a:off x="5067802" y="4629651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G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6331615A-BBF8-4F8F-AE0F-2E29C72019C1}"/>
              </a:ext>
            </a:extLst>
          </p:cNvPr>
          <p:cNvSpPr/>
          <p:nvPr/>
        </p:nvSpPr>
        <p:spPr>
          <a:xfrm rot="10800000">
            <a:off x="4553452" y="4372476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1765C00F-8EDA-4074-85FD-1FAC9B2F295E}"/>
              </a:ext>
            </a:extLst>
          </p:cNvPr>
          <p:cNvSpPr/>
          <p:nvPr/>
        </p:nvSpPr>
        <p:spPr>
          <a:xfrm rot="10800000">
            <a:off x="4810627" y="4372476"/>
            <a:ext cx="257175" cy="2571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P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9C6C6F0-EB44-46BA-9E90-A8E0F47A341D}"/>
              </a:ext>
            </a:extLst>
          </p:cNvPr>
          <p:cNvSpPr txBox="1"/>
          <p:nvPr/>
        </p:nvSpPr>
        <p:spPr>
          <a:xfrm rot="10800000">
            <a:off x="6806114" y="1508197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1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C615A86-5335-41FE-ADFD-7443A00390AC}"/>
              </a:ext>
            </a:extLst>
          </p:cNvPr>
          <p:cNvSpPr txBox="1"/>
          <p:nvPr/>
        </p:nvSpPr>
        <p:spPr>
          <a:xfrm rot="10800000">
            <a:off x="6044114" y="1751084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3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AEF8C7E-A339-49B6-9CD9-19C44BB9E31F}"/>
              </a:ext>
            </a:extLst>
          </p:cNvPr>
          <p:cNvSpPr txBox="1"/>
          <p:nvPr/>
        </p:nvSpPr>
        <p:spPr>
          <a:xfrm rot="10800000">
            <a:off x="5534527" y="1746322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2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CF2EE9A-910E-4567-8FA6-E2D44B158DC2}"/>
              </a:ext>
            </a:extLst>
          </p:cNvPr>
          <p:cNvSpPr txBox="1"/>
          <p:nvPr/>
        </p:nvSpPr>
        <p:spPr>
          <a:xfrm rot="10800000">
            <a:off x="4753477" y="1998734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4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C266861-E009-4A57-92CF-9A146D85155A}"/>
              </a:ext>
            </a:extLst>
          </p:cNvPr>
          <p:cNvSpPr txBox="1"/>
          <p:nvPr/>
        </p:nvSpPr>
        <p:spPr>
          <a:xfrm rot="10800000">
            <a:off x="4501064" y="2265434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5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6E38C636-564A-410C-826C-1533C8CC8600}"/>
              </a:ext>
            </a:extLst>
          </p:cNvPr>
          <p:cNvSpPr txBox="1"/>
          <p:nvPr/>
        </p:nvSpPr>
        <p:spPr>
          <a:xfrm rot="10800000">
            <a:off x="4243889" y="2779784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6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19750C5-A325-486D-930C-8175E79B4FF9}"/>
              </a:ext>
            </a:extLst>
          </p:cNvPr>
          <p:cNvSpPr txBox="1"/>
          <p:nvPr/>
        </p:nvSpPr>
        <p:spPr>
          <a:xfrm rot="10800000">
            <a:off x="5020177" y="2775022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7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C3FAE979-F277-4382-99D3-18D993480A97}"/>
              </a:ext>
            </a:extLst>
          </p:cNvPr>
          <p:cNvSpPr txBox="1"/>
          <p:nvPr/>
        </p:nvSpPr>
        <p:spPr>
          <a:xfrm rot="10800000">
            <a:off x="4501064" y="4322834"/>
            <a:ext cx="2524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8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5974659-E3E4-4C58-B34E-18FD0B5B48F1}"/>
              </a:ext>
            </a:extLst>
          </p:cNvPr>
          <p:cNvSpPr txBox="1"/>
          <p:nvPr/>
        </p:nvSpPr>
        <p:spPr>
          <a:xfrm>
            <a:off x="4938712" y="1028700"/>
            <a:ext cx="21859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KEY</a:t>
            </a:r>
          </a:p>
        </p:txBody>
      </p:sp>
    </p:spTree>
    <p:extLst>
      <p:ext uri="{BB962C8B-B14F-4D97-AF65-F5344CB8AC3E}">
        <p14:creationId xmlns:p14="http://schemas.microsoft.com/office/powerpoint/2010/main" val="1824948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159</Words>
  <Application>Microsoft Office PowerPoint</Application>
  <PresentationFormat>Widescreen</PresentationFormat>
  <Paragraphs>119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Warrick</dc:creator>
  <cp:lastModifiedBy>Don Warrick</cp:lastModifiedBy>
  <cp:revision>1</cp:revision>
  <dcterms:created xsi:type="dcterms:W3CDTF">2021-02-24T17:00:20Z</dcterms:created>
  <dcterms:modified xsi:type="dcterms:W3CDTF">2021-02-24T17:00:45Z</dcterms:modified>
</cp:coreProperties>
</file>